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3" r:id="rId2"/>
    <p:sldId id="260" r:id="rId3"/>
    <p:sldId id="275" r:id="rId4"/>
  </p:sldIdLst>
  <p:sldSz cx="9906000" cy="6858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FF9933"/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680" autoAdjust="0"/>
    <p:restoredTop sz="99640" autoAdjust="0"/>
  </p:normalViewPr>
  <p:slideViewPr>
    <p:cSldViewPr>
      <p:cViewPr varScale="1">
        <p:scale>
          <a:sx n="111" d="100"/>
          <a:sy n="111" d="100"/>
        </p:scale>
        <p:origin x="1782" y="114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D85EBD86-56E0-4184-B099-ECDBFB72275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BDACFA34-6581-4582-95DF-4630DFF8F88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C87F709A-8220-45F7-9F6F-33586CCE5C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55664AAB-E469-4394-8F8A-7D9E3A86612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8">
            <a:extLst>
              <a:ext uri="{FF2B5EF4-FFF2-40B4-BE49-F238E27FC236}">
                <a16:creationId xmlns:a16="http://schemas.microsoft.com/office/drawing/2014/main" id="{A859A848-A507-414E-B787-F3DED29F1E4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9">
            <a:extLst>
              <a:ext uri="{FF2B5EF4-FFF2-40B4-BE49-F238E27FC236}">
                <a16:creationId xmlns:a16="http://schemas.microsoft.com/office/drawing/2014/main" id="{12EE1F40-3DBB-4EDE-A223-2B359D660D6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4783316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46602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hyperlink" Target="https://www.digipot.net/" TargetMode="Externa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7">
            <a:extLst>
              <a:ext uri="{FF2B5EF4-FFF2-40B4-BE49-F238E27FC236}">
                <a16:creationId xmlns:a16="http://schemas.microsoft.com/office/drawing/2014/main" id="{CF073F1E-82AD-4A2E-B8C8-6D94AE999DBC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ext Box 8">
            <a:extLst>
              <a:ext uri="{FF2B5EF4-FFF2-40B4-BE49-F238E27FC236}">
                <a16:creationId xmlns:a16="http://schemas.microsoft.com/office/drawing/2014/main" id="{18919691-9F81-422C-B4FF-FAEB55A8079A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Copyright©2021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5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53" r:id="rId2"/>
  </p:sldLayoutIdLst>
  <p:txStyles>
    <p:titleStyle>
      <a:lvl1pPr algn="ctr" defTabSz="872009" rtl="0" fontAlgn="base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楕円 1">
            <a:extLst>
              <a:ext uri="{FF2B5EF4-FFF2-40B4-BE49-F238E27FC236}">
                <a16:creationId xmlns:a16="http://schemas.microsoft.com/office/drawing/2014/main" id="{9F0B597D-C89C-4BAF-A191-E5BC1806F82C}"/>
              </a:ext>
            </a:extLst>
          </p:cNvPr>
          <p:cNvSpPr/>
          <p:nvPr/>
        </p:nvSpPr>
        <p:spPr>
          <a:xfrm>
            <a:off x="6990047" y="4035733"/>
            <a:ext cx="2366546" cy="2366546"/>
          </a:xfrm>
          <a:prstGeom prst="ellipse">
            <a:avLst/>
          </a:prstGeom>
          <a:solidFill>
            <a:srgbClr val="00B0F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07" name="四角形: 上の 2 つの角を丸める 106">
            <a:extLst>
              <a:ext uri="{FF2B5EF4-FFF2-40B4-BE49-F238E27FC236}">
                <a16:creationId xmlns:a16="http://schemas.microsoft.com/office/drawing/2014/main" id="{5486F00A-1445-44E1-8A14-0B7B8AD7187F}"/>
              </a:ext>
            </a:extLst>
          </p:cNvPr>
          <p:cNvSpPr/>
          <p:nvPr/>
        </p:nvSpPr>
        <p:spPr>
          <a:xfrm>
            <a:off x="1207635" y="2694"/>
            <a:ext cx="7523614" cy="847351"/>
          </a:xfrm>
          <a:prstGeom prst="round2SameRect">
            <a:avLst>
              <a:gd name="adj1" fmla="val 0"/>
              <a:gd name="adj2" fmla="val 23730"/>
            </a:avLst>
          </a:prstGeom>
          <a:solidFill>
            <a:srgbClr val="00206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08" name="テキスト ボックス 107">
            <a:extLst>
              <a:ext uri="{FF2B5EF4-FFF2-40B4-BE49-F238E27FC236}">
                <a16:creationId xmlns:a16="http://schemas.microsoft.com/office/drawing/2014/main" id="{02E7921E-AF76-432F-8E5C-58B61385CACC}"/>
              </a:ext>
            </a:extLst>
          </p:cNvPr>
          <p:cNvSpPr txBox="1"/>
          <p:nvPr/>
        </p:nvSpPr>
        <p:spPr>
          <a:xfrm>
            <a:off x="3244837" y="167110"/>
            <a:ext cx="341632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佐賀県と言えば</a:t>
            </a:r>
          </a:p>
        </p:txBody>
      </p:sp>
      <p:sp>
        <p:nvSpPr>
          <p:cNvPr id="1025" name="吹き出し: 円形 1024">
            <a:extLst>
              <a:ext uri="{FF2B5EF4-FFF2-40B4-BE49-F238E27FC236}">
                <a16:creationId xmlns:a16="http://schemas.microsoft.com/office/drawing/2014/main" id="{BC8E8F9D-CD7C-4BD8-AC06-E21BB001F7FF}"/>
              </a:ext>
            </a:extLst>
          </p:cNvPr>
          <p:cNvSpPr/>
          <p:nvPr/>
        </p:nvSpPr>
        <p:spPr>
          <a:xfrm>
            <a:off x="400594" y="543885"/>
            <a:ext cx="869040" cy="559029"/>
          </a:xfrm>
          <a:prstGeom prst="wedgeEllipseCallout">
            <a:avLst>
              <a:gd name="adj1" fmla="val 36740"/>
              <a:gd name="adj2" fmla="val 59414"/>
            </a:avLst>
          </a:prstGeom>
          <a:solidFill>
            <a:schemeClr val="tx2">
              <a:lumMod val="20000"/>
              <a:lumOff val="80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ja-JP" altLang="en-US" b="1" dirty="0"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伝統</a:t>
            </a:r>
          </a:p>
        </p:txBody>
      </p:sp>
      <p:sp>
        <p:nvSpPr>
          <p:cNvPr id="1026" name="テキスト ボックス 1025">
            <a:extLst>
              <a:ext uri="{FF2B5EF4-FFF2-40B4-BE49-F238E27FC236}">
                <a16:creationId xmlns:a16="http://schemas.microsoft.com/office/drawing/2014/main" id="{1469AE4C-9439-4ED1-9309-7CB475BEDE7C}"/>
              </a:ext>
            </a:extLst>
          </p:cNvPr>
          <p:cNvSpPr txBox="1"/>
          <p:nvPr/>
        </p:nvSpPr>
        <p:spPr>
          <a:xfrm>
            <a:off x="7300487" y="6135011"/>
            <a:ext cx="121058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ムツゴロウ</a:t>
            </a:r>
          </a:p>
        </p:txBody>
      </p:sp>
      <p:grpSp>
        <p:nvGrpSpPr>
          <p:cNvPr id="55" name="Group 285">
            <a:extLst>
              <a:ext uri="{FF2B5EF4-FFF2-40B4-BE49-F238E27FC236}">
                <a16:creationId xmlns:a16="http://schemas.microsoft.com/office/drawing/2014/main" id="{6CFCFD0D-F33E-44F7-940E-648A868634C7}"/>
              </a:ext>
            </a:extLst>
          </p:cNvPr>
          <p:cNvGrpSpPr>
            <a:grpSpLocks/>
          </p:cNvGrpSpPr>
          <p:nvPr/>
        </p:nvGrpSpPr>
        <p:grpSpPr bwMode="auto">
          <a:xfrm>
            <a:off x="2358656" y="1060263"/>
            <a:ext cx="5532713" cy="5479395"/>
            <a:chOff x="76" y="970"/>
            <a:chExt cx="5811" cy="5755"/>
          </a:xfrm>
        </p:grpSpPr>
        <p:sp>
          <p:nvSpPr>
            <p:cNvPr id="56" name="Freeform 259">
              <a:extLst>
                <a:ext uri="{FF2B5EF4-FFF2-40B4-BE49-F238E27FC236}">
                  <a16:creationId xmlns:a16="http://schemas.microsoft.com/office/drawing/2014/main" id="{C4F71FFE-B3E9-4A2C-9C4F-491FD627381C}"/>
                </a:ext>
              </a:extLst>
            </p:cNvPr>
            <p:cNvSpPr>
              <a:spLocks/>
            </p:cNvSpPr>
            <p:nvPr/>
          </p:nvSpPr>
          <p:spPr bwMode="auto">
            <a:xfrm>
              <a:off x="2996" y="2160"/>
              <a:ext cx="1700" cy="2920"/>
            </a:xfrm>
            <a:custGeom>
              <a:avLst/>
              <a:gdLst>
                <a:gd name="T0" fmla="*/ 1502 w 1701"/>
                <a:gd name="T1" fmla="*/ 2580 h 2920"/>
                <a:gd name="T2" fmla="*/ 1445 w 1701"/>
                <a:gd name="T3" fmla="*/ 2353 h 2920"/>
                <a:gd name="T4" fmla="*/ 1587 w 1701"/>
                <a:gd name="T5" fmla="*/ 2296 h 2920"/>
                <a:gd name="T6" fmla="*/ 1701 w 1701"/>
                <a:gd name="T7" fmla="*/ 2240 h 2920"/>
                <a:gd name="T8" fmla="*/ 1672 w 1701"/>
                <a:gd name="T9" fmla="*/ 2041 h 2920"/>
                <a:gd name="T10" fmla="*/ 1644 w 1701"/>
                <a:gd name="T11" fmla="*/ 1928 h 2920"/>
                <a:gd name="T12" fmla="*/ 1502 w 1701"/>
                <a:gd name="T13" fmla="*/ 1984 h 2920"/>
                <a:gd name="T14" fmla="*/ 1445 w 1701"/>
                <a:gd name="T15" fmla="*/ 1786 h 2920"/>
                <a:gd name="T16" fmla="*/ 1474 w 1701"/>
                <a:gd name="T17" fmla="*/ 1588 h 2920"/>
                <a:gd name="T18" fmla="*/ 1389 w 1701"/>
                <a:gd name="T19" fmla="*/ 1077 h 2920"/>
                <a:gd name="T20" fmla="*/ 1247 w 1701"/>
                <a:gd name="T21" fmla="*/ 1049 h 2920"/>
                <a:gd name="T22" fmla="*/ 1162 w 1701"/>
                <a:gd name="T23" fmla="*/ 1077 h 2920"/>
                <a:gd name="T24" fmla="*/ 1077 w 1701"/>
                <a:gd name="T25" fmla="*/ 964 h 2920"/>
                <a:gd name="T26" fmla="*/ 1077 w 1701"/>
                <a:gd name="T27" fmla="*/ 850 h 2920"/>
                <a:gd name="T28" fmla="*/ 964 w 1701"/>
                <a:gd name="T29" fmla="*/ 765 h 2920"/>
                <a:gd name="T30" fmla="*/ 1134 w 1701"/>
                <a:gd name="T31" fmla="*/ 652 h 2920"/>
                <a:gd name="T32" fmla="*/ 1360 w 1701"/>
                <a:gd name="T33" fmla="*/ 482 h 2920"/>
                <a:gd name="T34" fmla="*/ 1445 w 1701"/>
                <a:gd name="T35" fmla="*/ 312 h 2920"/>
                <a:gd name="T36" fmla="*/ 1190 w 1701"/>
                <a:gd name="T37" fmla="*/ 170 h 2920"/>
                <a:gd name="T38" fmla="*/ 793 w 1701"/>
                <a:gd name="T39" fmla="*/ 85 h 2920"/>
                <a:gd name="T40" fmla="*/ 595 w 1701"/>
                <a:gd name="T41" fmla="*/ 28 h 2920"/>
                <a:gd name="T42" fmla="*/ 368 w 1701"/>
                <a:gd name="T43" fmla="*/ 57 h 2920"/>
                <a:gd name="T44" fmla="*/ 198 w 1701"/>
                <a:gd name="T45" fmla="*/ 142 h 2920"/>
                <a:gd name="T46" fmla="*/ 198 w 1701"/>
                <a:gd name="T47" fmla="*/ 283 h 2920"/>
                <a:gd name="T48" fmla="*/ 141 w 1701"/>
                <a:gd name="T49" fmla="*/ 510 h 2920"/>
                <a:gd name="T50" fmla="*/ 141 w 1701"/>
                <a:gd name="T51" fmla="*/ 624 h 2920"/>
                <a:gd name="T52" fmla="*/ 113 w 1701"/>
                <a:gd name="T53" fmla="*/ 765 h 2920"/>
                <a:gd name="T54" fmla="*/ 0 w 1701"/>
                <a:gd name="T55" fmla="*/ 935 h 2920"/>
                <a:gd name="T56" fmla="*/ 0 w 1701"/>
                <a:gd name="T57" fmla="*/ 1134 h 2920"/>
                <a:gd name="T58" fmla="*/ 141 w 1701"/>
                <a:gd name="T59" fmla="*/ 1219 h 2920"/>
                <a:gd name="T60" fmla="*/ 368 w 1701"/>
                <a:gd name="T61" fmla="*/ 1191 h 2920"/>
                <a:gd name="T62" fmla="*/ 623 w 1701"/>
                <a:gd name="T63" fmla="*/ 1276 h 2920"/>
                <a:gd name="T64" fmla="*/ 652 w 1701"/>
                <a:gd name="T65" fmla="*/ 1474 h 2920"/>
                <a:gd name="T66" fmla="*/ 765 w 1701"/>
                <a:gd name="T67" fmla="*/ 1814 h 2920"/>
                <a:gd name="T68" fmla="*/ 652 w 1701"/>
                <a:gd name="T69" fmla="*/ 1928 h 2920"/>
                <a:gd name="T70" fmla="*/ 567 w 1701"/>
                <a:gd name="T71" fmla="*/ 2013 h 2920"/>
                <a:gd name="T72" fmla="*/ 595 w 1701"/>
                <a:gd name="T73" fmla="*/ 2183 h 2920"/>
                <a:gd name="T74" fmla="*/ 623 w 1701"/>
                <a:gd name="T75" fmla="*/ 2353 h 2920"/>
                <a:gd name="T76" fmla="*/ 680 w 1701"/>
                <a:gd name="T77" fmla="*/ 2466 h 2920"/>
                <a:gd name="T78" fmla="*/ 737 w 1701"/>
                <a:gd name="T79" fmla="*/ 2381 h 2920"/>
                <a:gd name="T80" fmla="*/ 850 w 1701"/>
                <a:gd name="T81" fmla="*/ 2466 h 2920"/>
                <a:gd name="T82" fmla="*/ 964 w 1701"/>
                <a:gd name="T83" fmla="*/ 2665 h 2920"/>
                <a:gd name="T84" fmla="*/ 1049 w 1701"/>
                <a:gd name="T85" fmla="*/ 2750 h 2920"/>
                <a:gd name="T86" fmla="*/ 1077 w 1701"/>
                <a:gd name="T87" fmla="*/ 2863 h 2920"/>
                <a:gd name="T88" fmla="*/ 1360 w 1701"/>
                <a:gd name="T89" fmla="*/ 2835 h 2920"/>
                <a:gd name="T90" fmla="*/ 1304 w 1701"/>
                <a:gd name="T91" fmla="*/ 2693 h 2920"/>
                <a:gd name="T92" fmla="*/ 1417 w 1701"/>
                <a:gd name="T93" fmla="*/ 2920 h 2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701" h="2920">
                  <a:moveTo>
                    <a:pt x="1502" y="2892"/>
                  </a:moveTo>
                  <a:lnTo>
                    <a:pt x="1502" y="2580"/>
                  </a:lnTo>
                  <a:lnTo>
                    <a:pt x="1445" y="2523"/>
                  </a:lnTo>
                  <a:lnTo>
                    <a:pt x="1445" y="2353"/>
                  </a:lnTo>
                  <a:lnTo>
                    <a:pt x="1559" y="2353"/>
                  </a:lnTo>
                  <a:lnTo>
                    <a:pt x="1587" y="2296"/>
                  </a:lnTo>
                  <a:lnTo>
                    <a:pt x="1672" y="2268"/>
                  </a:lnTo>
                  <a:lnTo>
                    <a:pt x="1701" y="2240"/>
                  </a:lnTo>
                  <a:lnTo>
                    <a:pt x="1644" y="2098"/>
                  </a:lnTo>
                  <a:lnTo>
                    <a:pt x="1672" y="2041"/>
                  </a:lnTo>
                  <a:lnTo>
                    <a:pt x="1701" y="1984"/>
                  </a:lnTo>
                  <a:lnTo>
                    <a:pt x="1644" y="1928"/>
                  </a:lnTo>
                  <a:lnTo>
                    <a:pt x="1559" y="1928"/>
                  </a:lnTo>
                  <a:lnTo>
                    <a:pt x="1502" y="1984"/>
                  </a:lnTo>
                  <a:lnTo>
                    <a:pt x="1445" y="1984"/>
                  </a:lnTo>
                  <a:lnTo>
                    <a:pt x="1445" y="1786"/>
                  </a:lnTo>
                  <a:lnTo>
                    <a:pt x="1389" y="1588"/>
                  </a:lnTo>
                  <a:lnTo>
                    <a:pt x="1474" y="1588"/>
                  </a:lnTo>
                  <a:lnTo>
                    <a:pt x="1389" y="1332"/>
                  </a:lnTo>
                  <a:lnTo>
                    <a:pt x="1389" y="1077"/>
                  </a:lnTo>
                  <a:lnTo>
                    <a:pt x="1332" y="1021"/>
                  </a:lnTo>
                  <a:lnTo>
                    <a:pt x="1247" y="1049"/>
                  </a:lnTo>
                  <a:lnTo>
                    <a:pt x="1190" y="1162"/>
                  </a:lnTo>
                  <a:lnTo>
                    <a:pt x="1162" y="1077"/>
                  </a:lnTo>
                  <a:lnTo>
                    <a:pt x="1162" y="1021"/>
                  </a:lnTo>
                  <a:lnTo>
                    <a:pt x="1077" y="964"/>
                  </a:lnTo>
                  <a:lnTo>
                    <a:pt x="1105" y="935"/>
                  </a:lnTo>
                  <a:lnTo>
                    <a:pt x="1077" y="850"/>
                  </a:lnTo>
                  <a:lnTo>
                    <a:pt x="964" y="850"/>
                  </a:lnTo>
                  <a:lnTo>
                    <a:pt x="964" y="765"/>
                  </a:lnTo>
                  <a:lnTo>
                    <a:pt x="992" y="652"/>
                  </a:lnTo>
                  <a:lnTo>
                    <a:pt x="1134" y="652"/>
                  </a:lnTo>
                  <a:lnTo>
                    <a:pt x="1162" y="624"/>
                  </a:lnTo>
                  <a:lnTo>
                    <a:pt x="1360" y="482"/>
                  </a:lnTo>
                  <a:lnTo>
                    <a:pt x="1389" y="340"/>
                  </a:lnTo>
                  <a:lnTo>
                    <a:pt x="1445" y="312"/>
                  </a:lnTo>
                  <a:lnTo>
                    <a:pt x="1304" y="198"/>
                  </a:lnTo>
                  <a:lnTo>
                    <a:pt x="1190" y="170"/>
                  </a:lnTo>
                  <a:lnTo>
                    <a:pt x="964" y="0"/>
                  </a:lnTo>
                  <a:lnTo>
                    <a:pt x="793" y="85"/>
                  </a:lnTo>
                  <a:lnTo>
                    <a:pt x="652" y="0"/>
                  </a:lnTo>
                  <a:lnTo>
                    <a:pt x="595" y="28"/>
                  </a:lnTo>
                  <a:lnTo>
                    <a:pt x="482" y="0"/>
                  </a:lnTo>
                  <a:lnTo>
                    <a:pt x="368" y="57"/>
                  </a:lnTo>
                  <a:lnTo>
                    <a:pt x="340" y="113"/>
                  </a:lnTo>
                  <a:lnTo>
                    <a:pt x="198" y="142"/>
                  </a:lnTo>
                  <a:lnTo>
                    <a:pt x="170" y="227"/>
                  </a:lnTo>
                  <a:lnTo>
                    <a:pt x="198" y="283"/>
                  </a:lnTo>
                  <a:lnTo>
                    <a:pt x="198" y="454"/>
                  </a:lnTo>
                  <a:lnTo>
                    <a:pt x="141" y="510"/>
                  </a:lnTo>
                  <a:lnTo>
                    <a:pt x="226" y="567"/>
                  </a:lnTo>
                  <a:lnTo>
                    <a:pt x="141" y="624"/>
                  </a:lnTo>
                  <a:lnTo>
                    <a:pt x="85" y="624"/>
                  </a:lnTo>
                  <a:lnTo>
                    <a:pt x="113" y="765"/>
                  </a:lnTo>
                  <a:lnTo>
                    <a:pt x="56" y="822"/>
                  </a:lnTo>
                  <a:lnTo>
                    <a:pt x="0" y="935"/>
                  </a:lnTo>
                  <a:lnTo>
                    <a:pt x="56" y="1077"/>
                  </a:lnTo>
                  <a:lnTo>
                    <a:pt x="0" y="1134"/>
                  </a:lnTo>
                  <a:lnTo>
                    <a:pt x="0" y="1247"/>
                  </a:lnTo>
                  <a:lnTo>
                    <a:pt x="141" y="1219"/>
                  </a:lnTo>
                  <a:lnTo>
                    <a:pt x="198" y="1247"/>
                  </a:lnTo>
                  <a:lnTo>
                    <a:pt x="368" y="1191"/>
                  </a:lnTo>
                  <a:lnTo>
                    <a:pt x="510" y="1219"/>
                  </a:lnTo>
                  <a:lnTo>
                    <a:pt x="623" y="1276"/>
                  </a:lnTo>
                  <a:lnTo>
                    <a:pt x="595" y="1389"/>
                  </a:lnTo>
                  <a:lnTo>
                    <a:pt x="652" y="1474"/>
                  </a:lnTo>
                  <a:lnTo>
                    <a:pt x="680" y="1588"/>
                  </a:lnTo>
                  <a:lnTo>
                    <a:pt x="765" y="1814"/>
                  </a:lnTo>
                  <a:lnTo>
                    <a:pt x="737" y="1984"/>
                  </a:lnTo>
                  <a:lnTo>
                    <a:pt x="652" y="1928"/>
                  </a:lnTo>
                  <a:lnTo>
                    <a:pt x="567" y="1928"/>
                  </a:lnTo>
                  <a:lnTo>
                    <a:pt x="567" y="2013"/>
                  </a:lnTo>
                  <a:lnTo>
                    <a:pt x="595" y="2069"/>
                  </a:lnTo>
                  <a:lnTo>
                    <a:pt x="595" y="2183"/>
                  </a:lnTo>
                  <a:lnTo>
                    <a:pt x="652" y="2268"/>
                  </a:lnTo>
                  <a:lnTo>
                    <a:pt x="623" y="2353"/>
                  </a:lnTo>
                  <a:lnTo>
                    <a:pt x="652" y="2410"/>
                  </a:lnTo>
                  <a:lnTo>
                    <a:pt x="680" y="2466"/>
                  </a:lnTo>
                  <a:lnTo>
                    <a:pt x="737" y="2466"/>
                  </a:lnTo>
                  <a:lnTo>
                    <a:pt x="737" y="2381"/>
                  </a:lnTo>
                  <a:lnTo>
                    <a:pt x="822" y="2381"/>
                  </a:lnTo>
                  <a:lnTo>
                    <a:pt x="850" y="2466"/>
                  </a:lnTo>
                  <a:lnTo>
                    <a:pt x="793" y="2523"/>
                  </a:lnTo>
                  <a:lnTo>
                    <a:pt x="964" y="2665"/>
                  </a:lnTo>
                  <a:lnTo>
                    <a:pt x="964" y="2721"/>
                  </a:lnTo>
                  <a:lnTo>
                    <a:pt x="1049" y="2750"/>
                  </a:lnTo>
                  <a:lnTo>
                    <a:pt x="1049" y="2807"/>
                  </a:lnTo>
                  <a:lnTo>
                    <a:pt x="1077" y="2863"/>
                  </a:lnTo>
                  <a:lnTo>
                    <a:pt x="1360" y="2920"/>
                  </a:lnTo>
                  <a:lnTo>
                    <a:pt x="1360" y="2835"/>
                  </a:lnTo>
                  <a:lnTo>
                    <a:pt x="1275" y="2721"/>
                  </a:lnTo>
                  <a:lnTo>
                    <a:pt x="1304" y="2693"/>
                  </a:lnTo>
                  <a:lnTo>
                    <a:pt x="1417" y="2778"/>
                  </a:lnTo>
                  <a:lnTo>
                    <a:pt x="1417" y="2920"/>
                  </a:lnTo>
                  <a:lnTo>
                    <a:pt x="1502" y="2892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7" name="Freeform 260">
              <a:extLst>
                <a:ext uri="{FF2B5EF4-FFF2-40B4-BE49-F238E27FC236}">
                  <a16:creationId xmlns:a16="http://schemas.microsoft.com/office/drawing/2014/main" id="{B33436E6-9480-482B-8702-569F24D66563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" y="1509"/>
              <a:ext cx="2806" cy="2381"/>
            </a:xfrm>
            <a:custGeom>
              <a:avLst/>
              <a:gdLst>
                <a:gd name="T0" fmla="*/ 2750 w 2806"/>
                <a:gd name="T1" fmla="*/ 879 h 2381"/>
                <a:gd name="T2" fmla="*/ 2778 w 2806"/>
                <a:gd name="T3" fmla="*/ 1106 h 2381"/>
                <a:gd name="T4" fmla="*/ 2806 w 2806"/>
                <a:gd name="T5" fmla="*/ 1219 h 2381"/>
                <a:gd name="T6" fmla="*/ 2665 w 2806"/>
                <a:gd name="T7" fmla="*/ 1276 h 2381"/>
                <a:gd name="T8" fmla="*/ 2636 w 2806"/>
                <a:gd name="T9" fmla="*/ 1474 h 2381"/>
                <a:gd name="T10" fmla="*/ 2636 w 2806"/>
                <a:gd name="T11" fmla="*/ 1729 h 2381"/>
                <a:gd name="T12" fmla="*/ 2580 w 2806"/>
                <a:gd name="T13" fmla="*/ 1899 h 2381"/>
                <a:gd name="T14" fmla="*/ 2410 w 2806"/>
                <a:gd name="T15" fmla="*/ 1956 h 2381"/>
                <a:gd name="T16" fmla="*/ 2183 w 2806"/>
                <a:gd name="T17" fmla="*/ 2126 h 2381"/>
                <a:gd name="T18" fmla="*/ 2013 w 2806"/>
                <a:gd name="T19" fmla="*/ 2240 h 2381"/>
                <a:gd name="T20" fmla="*/ 1814 w 2806"/>
                <a:gd name="T21" fmla="*/ 2381 h 2381"/>
                <a:gd name="T22" fmla="*/ 1644 w 2806"/>
                <a:gd name="T23" fmla="*/ 2240 h 2381"/>
                <a:gd name="T24" fmla="*/ 1644 w 2806"/>
                <a:gd name="T25" fmla="*/ 2098 h 2381"/>
                <a:gd name="T26" fmla="*/ 1474 w 2806"/>
                <a:gd name="T27" fmla="*/ 2013 h 2381"/>
                <a:gd name="T28" fmla="*/ 1304 w 2806"/>
                <a:gd name="T29" fmla="*/ 1786 h 2381"/>
                <a:gd name="T30" fmla="*/ 1276 w 2806"/>
                <a:gd name="T31" fmla="*/ 1928 h 2381"/>
                <a:gd name="T32" fmla="*/ 1247 w 2806"/>
                <a:gd name="T33" fmla="*/ 2041 h 2381"/>
                <a:gd name="T34" fmla="*/ 1105 w 2806"/>
                <a:gd name="T35" fmla="*/ 1786 h 2381"/>
                <a:gd name="T36" fmla="*/ 964 w 2806"/>
                <a:gd name="T37" fmla="*/ 1502 h 2381"/>
                <a:gd name="T38" fmla="*/ 879 w 2806"/>
                <a:gd name="T39" fmla="*/ 1247 h 2381"/>
                <a:gd name="T40" fmla="*/ 737 w 2806"/>
                <a:gd name="T41" fmla="*/ 1276 h 2381"/>
                <a:gd name="T42" fmla="*/ 709 w 2806"/>
                <a:gd name="T43" fmla="*/ 1474 h 2381"/>
                <a:gd name="T44" fmla="*/ 624 w 2806"/>
                <a:gd name="T45" fmla="*/ 1417 h 2381"/>
                <a:gd name="T46" fmla="*/ 595 w 2806"/>
                <a:gd name="T47" fmla="*/ 1247 h 2381"/>
                <a:gd name="T48" fmla="*/ 283 w 2806"/>
                <a:gd name="T49" fmla="*/ 1219 h 2381"/>
                <a:gd name="T50" fmla="*/ 28 w 2806"/>
                <a:gd name="T51" fmla="*/ 964 h 2381"/>
                <a:gd name="T52" fmla="*/ 85 w 2806"/>
                <a:gd name="T53" fmla="*/ 822 h 2381"/>
                <a:gd name="T54" fmla="*/ 227 w 2806"/>
                <a:gd name="T55" fmla="*/ 850 h 2381"/>
                <a:gd name="T56" fmla="*/ 85 w 2806"/>
                <a:gd name="T57" fmla="*/ 709 h 2381"/>
                <a:gd name="T58" fmla="*/ 312 w 2806"/>
                <a:gd name="T59" fmla="*/ 680 h 2381"/>
                <a:gd name="T60" fmla="*/ 425 w 2806"/>
                <a:gd name="T61" fmla="*/ 822 h 2381"/>
                <a:gd name="T62" fmla="*/ 425 w 2806"/>
                <a:gd name="T63" fmla="*/ 935 h 2381"/>
                <a:gd name="T64" fmla="*/ 595 w 2806"/>
                <a:gd name="T65" fmla="*/ 964 h 2381"/>
                <a:gd name="T66" fmla="*/ 538 w 2806"/>
                <a:gd name="T67" fmla="*/ 1049 h 2381"/>
                <a:gd name="T68" fmla="*/ 680 w 2806"/>
                <a:gd name="T69" fmla="*/ 1106 h 2381"/>
                <a:gd name="T70" fmla="*/ 737 w 2806"/>
                <a:gd name="T71" fmla="*/ 992 h 2381"/>
                <a:gd name="T72" fmla="*/ 794 w 2806"/>
                <a:gd name="T73" fmla="*/ 879 h 2381"/>
                <a:gd name="T74" fmla="*/ 879 w 2806"/>
                <a:gd name="T75" fmla="*/ 737 h 2381"/>
                <a:gd name="T76" fmla="*/ 765 w 2806"/>
                <a:gd name="T77" fmla="*/ 567 h 2381"/>
                <a:gd name="T78" fmla="*/ 624 w 2806"/>
                <a:gd name="T79" fmla="*/ 453 h 2381"/>
                <a:gd name="T80" fmla="*/ 567 w 2806"/>
                <a:gd name="T81" fmla="*/ 425 h 2381"/>
                <a:gd name="T82" fmla="*/ 538 w 2806"/>
                <a:gd name="T83" fmla="*/ 227 h 2381"/>
                <a:gd name="T84" fmla="*/ 510 w 2806"/>
                <a:gd name="T85" fmla="*/ 0 h 2381"/>
                <a:gd name="T86" fmla="*/ 510 w 2806"/>
                <a:gd name="T87" fmla="*/ 85 h 2381"/>
                <a:gd name="T88" fmla="*/ 709 w 2806"/>
                <a:gd name="T89" fmla="*/ 255 h 2381"/>
                <a:gd name="T90" fmla="*/ 765 w 2806"/>
                <a:gd name="T91" fmla="*/ 142 h 2381"/>
                <a:gd name="T92" fmla="*/ 907 w 2806"/>
                <a:gd name="T93" fmla="*/ 57 h 2381"/>
                <a:gd name="T94" fmla="*/ 1049 w 2806"/>
                <a:gd name="T95" fmla="*/ 57 h 2381"/>
                <a:gd name="T96" fmla="*/ 1247 w 2806"/>
                <a:gd name="T97" fmla="*/ 255 h 2381"/>
                <a:gd name="T98" fmla="*/ 1361 w 2806"/>
                <a:gd name="T99" fmla="*/ 340 h 2381"/>
                <a:gd name="T100" fmla="*/ 1247 w 2806"/>
                <a:gd name="T101" fmla="*/ 453 h 2381"/>
                <a:gd name="T102" fmla="*/ 1191 w 2806"/>
                <a:gd name="T103" fmla="*/ 680 h 2381"/>
                <a:gd name="T104" fmla="*/ 1247 w 2806"/>
                <a:gd name="T105" fmla="*/ 624 h 2381"/>
                <a:gd name="T106" fmla="*/ 1361 w 2806"/>
                <a:gd name="T107" fmla="*/ 680 h 2381"/>
                <a:gd name="T108" fmla="*/ 1332 w 2806"/>
                <a:gd name="T109" fmla="*/ 879 h 2381"/>
                <a:gd name="T110" fmla="*/ 1814 w 2806"/>
                <a:gd name="T111" fmla="*/ 907 h 2381"/>
                <a:gd name="T112" fmla="*/ 1843 w 2806"/>
                <a:gd name="T113" fmla="*/ 765 h 2381"/>
                <a:gd name="T114" fmla="*/ 2239 w 2806"/>
                <a:gd name="T115" fmla="*/ 765 h 2381"/>
                <a:gd name="T116" fmla="*/ 2551 w 2806"/>
                <a:gd name="T117" fmla="*/ 737 h 2381"/>
                <a:gd name="T118" fmla="*/ 2721 w 2806"/>
                <a:gd name="T119" fmla="*/ 709 h 2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806" h="2381">
                  <a:moveTo>
                    <a:pt x="2778" y="794"/>
                  </a:moveTo>
                  <a:lnTo>
                    <a:pt x="2750" y="879"/>
                  </a:lnTo>
                  <a:lnTo>
                    <a:pt x="2778" y="935"/>
                  </a:lnTo>
                  <a:lnTo>
                    <a:pt x="2778" y="1106"/>
                  </a:lnTo>
                  <a:lnTo>
                    <a:pt x="2721" y="1162"/>
                  </a:lnTo>
                  <a:lnTo>
                    <a:pt x="2806" y="1219"/>
                  </a:lnTo>
                  <a:lnTo>
                    <a:pt x="2721" y="1276"/>
                  </a:lnTo>
                  <a:lnTo>
                    <a:pt x="2665" y="1276"/>
                  </a:lnTo>
                  <a:lnTo>
                    <a:pt x="2693" y="1417"/>
                  </a:lnTo>
                  <a:lnTo>
                    <a:pt x="2636" y="1474"/>
                  </a:lnTo>
                  <a:lnTo>
                    <a:pt x="2580" y="1587"/>
                  </a:lnTo>
                  <a:lnTo>
                    <a:pt x="2636" y="1729"/>
                  </a:lnTo>
                  <a:lnTo>
                    <a:pt x="2580" y="1786"/>
                  </a:lnTo>
                  <a:lnTo>
                    <a:pt x="2580" y="1899"/>
                  </a:lnTo>
                  <a:lnTo>
                    <a:pt x="2466" y="1871"/>
                  </a:lnTo>
                  <a:lnTo>
                    <a:pt x="2410" y="1956"/>
                  </a:lnTo>
                  <a:lnTo>
                    <a:pt x="2296" y="2098"/>
                  </a:lnTo>
                  <a:lnTo>
                    <a:pt x="2183" y="2126"/>
                  </a:lnTo>
                  <a:lnTo>
                    <a:pt x="2154" y="2211"/>
                  </a:lnTo>
                  <a:lnTo>
                    <a:pt x="2013" y="2240"/>
                  </a:lnTo>
                  <a:lnTo>
                    <a:pt x="1956" y="2325"/>
                  </a:lnTo>
                  <a:lnTo>
                    <a:pt x="1814" y="2381"/>
                  </a:lnTo>
                  <a:lnTo>
                    <a:pt x="1758" y="2353"/>
                  </a:lnTo>
                  <a:lnTo>
                    <a:pt x="1644" y="2240"/>
                  </a:lnTo>
                  <a:lnTo>
                    <a:pt x="1616" y="2126"/>
                  </a:lnTo>
                  <a:lnTo>
                    <a:pt x="1644" y="2098"/>
                  </a:lnTo>
                  <a:lnTo>
                    <a:pt x="1502" y="1956"/>
                  </a:lnTo>
                  <a:lnTo>
                    <a:pt x="1474" y="2013"/>
                  </a:lnTo>
                  <a:lnTo>
                    <a:pt x="1389" y="1956"/>
                  </a:lnTo>
                  <a:lnTo>
                    <a:pt x="1304" y="1786"/>
                  </a:lnTo>
                  <a:lnTo>
                    <a:pt x="1247" y="1843"/>
                  </a:lnTo>
                  <a:lnTo>
                    <a:pt x="1276" y="1928"/>
                  </a:lnTo>
                  <a:lnTo>
                    <a:pt x="1276" y="2013"/>
                  </a:lnTo>
                  <a:lnTo>
                    <a:pt x="1247" y="2041"/>
                  </a:lnTo>
                  <a:lnTo>
                    <a:pt x="1162" y="1843"/>
                  </a:lnTo>
                  <a:lnTo>
                    <a:pt x="1105" y="1786"/>
                  </a:lnTo>
                  <a:lnTo>
                    <a:pt x="1020" y="1701"/>
                  </a:lnTo>
                  <a:lnTo>
                    <a:pt x="964" y="1502"/>
                  </a:lnTo>
                  <a:lnTo>
                    <a:pt x="992" y="1389"/>
                  </a:lnTo>
                  <a:lnTo>
                    <a:pt x="879" y="1247"/>
                  </a:lnTo>
                  <a:lnTo>
                    <a:pt x="822" y="1276"/>
                  </a:lnTo>
                  <a:lnTo>
                    <a:pt x="737" y="1276"/>
                  </a:lnTo>
                  <a:lnTo>
                    <a:pt x="709" y="1361"/>
                  </a:lnTo>
                  <a:lnTo>
                    <a:pt x="709" y="1474"/>
                  </a:lnTo>
                  <a:lnTo>
                    <a:pt x="652" y="1474"/>
                  </a:lnTo>
                  <a:lnTo>
                    <a:pt x="624" y="1417"/>
                  </a:lnTo>
                  <a:lnTo>
                    <a:pt x="624" y="1332"/>
                  </a:lnTo>
                  <a:lnTo>
                    <a:pt x="595" y="1247"/>
                  </a:lnTo>
                  <a:lnTo>
                    <a:pt x="538" y="1304"/>
                  </a:lnTo>
                  <a:lnTo>
                    <a:pt x="283" y="1219"/>
                  </a:lnTo>
                  <a:lnTo>
                    <a:pt x="312" y="1134"/>
                  </a:lnTo>
                  <a:lnTo>
                    <a:pt x="28" y="964"/>
                  </a:lnTo>
                  <a:lnTo>
                    <a:pt x="0" y="879"/>
                  </a:lnTo>
                  <a:lnTo>
                    <a:pt x="85" y="822"/>
                  </a:lnTo>
                  <a:lnTo>
                    <a:pt x="142" y="879"/>
                  </a:lnTo>
                  <a:lnTo>
                    <a:pt x="227" y="850"/>
                  </a:lnTo>
                  <a:lnTo>
                    <a:pt x="113" y="822"/>
                  </a:lnTo>
                  <a:lnTo>
                    <a:pt x="85" y="709"/>
                  </a:lnTo>
                  <a:lnTo>
                    <a:pt x="170" y="624"/>
                  </a:lnTo>
                  <a:lnTo>
                    <a:pt x="312" y="680"/>
                  </a:lnTo>
                  <a:lnTo>
                    <a:pt x="312" y="765"/>
                  </a:lnTo>
                  <a:lnTo>
                    <a:pt x="425" y="822"/>
                  </a:lnTo>
                  <a:lnTo>
                    <a:pt x="397" y="879"/>
                  </a:lnTo>
                  <a:lnTo>
                    <a:pt x="425" y="935"/>
                  </a:lnTo>
                  <a:lnTo>
                    <a:pt x="453" y="907"/>
                  </a:lnTo>
                  <a:lnTo>
                    <a:pt x="595" y="964"/>
                  </a:lnTo>
                  <a:lnTo>
                    <a:pt x="538" y="1020"/>
                  </a:lnTo>
                  <a:lnTo>
                    <a:pt x="538" y="1049"/>
                  </a:lnTo>
                  <a:lnTo>
                    <a:pt x="624" y="1049"/>
                  </a:lnTo>
                  <a:lnTo>
                    <a:pt x="680" y="1106"/>
                  </a:lnTo>
                  <a:lnTo>
                    <a:pt x="680" y="1020"/>
                  </a:lnTo>
                  <a:lnTo>
                    <a:pt x="737" y="992"/>
                  </a:lnTo>
                  <a:lnTo>
                    <a:pt x="737" y="907"/>
                  </a:lnTo>
                  <a:lnTo>
                    <a:pt x="794" y="879"/>
                  </a:lnTo>
                  <a:lnTo>
                    <a:pt x="822" y="765"/>
                  </a:lnTo>
                  <a:lnTo>
                    <a:pt x="879" y="737"/>
                  </a:lnTo>
                  <a:lnTo>
                    <a:pt x="850" y="624"/>
                  </a:lnTo>
                  <a:lnTo>
                    <a:pt x="765" y="567"/>
                  </a:lnTo>
                  <a:lnTo>
                    <a:pt x="709" y="482"/>
                  </a:lnTo>
                  <a:lnTo>
                    <a:pt x="624" y="453"/>
                  </a:lnTo>
                  <a:lnTo>
                    <a:pt x="624" y="425"/>
                  </a:lnTo>
                  <a:lnTo>
                    <a:pt x="567" y="425"/>
                  </a:lnTo>
                  <a:lnTo>
                    <a:pt x="510" y="312"/>
                  </a:lnTo>
                  <a:lnTo>
                    <a:pt x="538" y="227"/>
                  </a:lnTo>
                  <a:lnTo>
                    <a:pt x="453" y="113"/>
                  </a:lnTo>
                  <a:lnTo>
                    <a:pt x="510" y="0"/>
                  </a:lnTo>
                  <a:lnTo>
                    <a:pt x="567" y="57"/>
                  </a:lnTo>
                  <a:lnTo>
                    <a:pt x="510" y="85"/>
                  </a:lnTo>
                  <a:lnTo>
                    <a:pt x="680" y="170"/>
                  </a:lnTo>
                  <a:lnTo>
                    <a:pt x="709" y="255"/>
                  </a:lnTo>
                  <a:lnTo>
                    <a:pt x="709" y="142"/>
                  </a:lnTo>
                  <a:lnTo>
                    <a:pt x="765" y="142"/>
                  </a:lnTo>
                  <a:lnTo>
                    <a:pt x="822" y="57"/>
                  </a:lnTo>
                  <a:lnTo>
                    <a:pt x="907" y="57"/>
                  </a:lnTo>
                  <a:lnTo>
                    <a:pt x="964" y="113"/>
                  </a:lnTo>
                  <a:lnTo>
                    <a:pt x="1049" y="57"/>
                  </a:lnTo>
                  <a:lnTo>
                    <a:pt x="1077" y="198"/>
                  </a:lnTo>
                  <a:lnTo>
                    <a:pt x="1247" y="255"/>
                  </a:lnTo>
                  <a:lnTo>
                    <a:pt x="1247" y="312"/>
                  </a:lnTo>
                  <a:lnTo>
                    <a:pt x="1361" y="340"/>
                  </a:lnTo>
                  <a:lnTo>
                    <a:pt x="1304" y="453"/>
                  </a:lnTo>
                  <a:lnTo>
                    <a:pt x="1247" y="453"/>
                  </a:lnTo>
                  <a:lnTo>
                    <a:pt x="1134" y="652"/>
                  </a:lnTo>
                  <a:lnTo>
                    <a:pt x="1191" y="680"/>
                  </a:lnTo>
                  <a:lnTo>
                    <a:pt x="1276" y="680"/>
                  </a:lnTo>
                  <a:lnTo>
                    <a:pt x="1247" y="624"/>
                  </a:lnTo>
                  <a:lnTo>
                    <a:pt x="1304" y="567"/>
                  </a:lnTo>
                  <a:lnTo>
                    <a:pt x="1361" y="680"/>
                  </a:lnTo>
                  <a:lnTo>
                    <a:pt x="1304" y="765"/>
                  </a:lnTo>
                  <a:lnTo>
                    <a:pt x="1332" y="879"/>
                  </a:lnTo>
                  <a:lnTo>
                    <a:pt x="1616" y="935"/>
                  </a:lnTo>
                  <a:lnTo>
                    <a:pt x="1814" y="907"/>
                  </a:lnTo>
                  <a:lnTo>
                    <a:pt x="1814" y="822"/>
                  </a:lnTo>
                  <a:lnTo>
                    <a:pt x="1843" y="765"/>
                  </a:lnTo>
                  <a:lnTo>
                    <a:pt x="2098" y="709"/>
                  </a:lnTo>
                  <a:lnTo>
                    <a:pt x="2239" y="765"/>
                  </a:lnTo>
                  <a:lnTo>
                    <a:pt x="2353" y="680"/>
                  </a:lnTo>
                  <a:lnTo>
                    <a:pt x="2551" y="737"/>
                  </a:lnTo>
                  <a:lnTo>
                    <a:pt x="2608" y="680"/>
                  </a:lnTo>
                  <a:lnTo>
                    <a:pt x="2721" y="709"/>
                  </a:lnTo>
                  <a:lnTo>
                    <a:pt x="2778" y="794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8" name="Freeform 261">
              <a:extLst>
                <a:ext uri="{FF2B5EF4-FFF2-40B4-BE49-F238E27FC236}">
                  <a16:creationId xmlns:a16="http://schemas.microsoft.com/office/drawing/2014/main" id="{554494A2-2049-48A2-B132-A8BE41D88C1C}"/>
                </a:ext>
              </a:extLst>
            </p:cNvPr>
            <p:cNvSpPr>
              <a:spLocks/>
            </p:cNvSpPr>
            <p:nvPr/>
          </p:nvSpPr>
          <p:spPr bwMode="auto">
            <a:xfrm>
              <a:off x="76" y="1282"/>
              <a:ext cx="283" cy="199"/>
            </a:xfrm>
            <a:custGeom>
              <a:avLst/>
              <a:gdLst>
                <a:gd name="T0" fmla="*/ 283 w 283"/>
                <a:gd name="T1" fmla="*/ 0 h 199"/>
                <a:gd name="T2" fmla="*/ 283 w 283"/>
                <a:gd name="T3" fmla="*/ 113 h 199"/>
                <a:gd name="T4" fmla="*/ 170 w 283"/>
                <a:gd name="T5" fmla="*/ 199 h 199"/>
                <a:gd name="T6" fmla="*/ 0 w 283"/>
                <a:gd name="T7" fmla="*/ 113 h 199"/>
                <a:gd name="T8" fmla="*/ 56 w 283"/>
                <a:gd name="T9" fmla="*/ 0 h 199"/>
                <a:gd name="T10" fmla="*/ 113 w 283"/>
                <a:gd name="T11" fmla="*/ 28 h 199"/>
                <a:gd name="T12" fmla="*/ 170 w 283"/>
                <a:gd name="T13" fmla="*/ 0 h 199"/>
                <a:gd name="T14" fmla="*/ 283 w 283"/>
                <a:gd name="T15" fmla="*/ 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3" h="199">
                  <a:moveTo>
                    <a:pt x="283" y="0"/>
                  </a:moveTo>
                  <a:lnTo>
                    <a:pt x="283" y="113"/>
                  </a:lnTo>
                  <a:lnTo>
                    <a:pt x="170" y="199"/>
                  </a:lnTo>
                  <a:lnTo>
                    <a:pt x="0" y="113"/>
                  </a:lnTo>
                  <a:lnTo>
                    <a:pt x="56" y="0"/>
                  </a:lnTo>
                  <a:lnTo>
                    <a:pt x="113" y="28"/>
                  </a:lnTo>
                  <a:lnTo>
                    <a:pt x="170" y="0"/>
                  </a:lnTo>
                  <a:lnTo>
                    <a:pt x="283" y="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9" name="Freeform 262">
              <a:extLst>
                <a:ext uri="{FF2B5EF4-FFF2-40B4-BE49-F238E27FC236}">
                  <a16:creationId xmlns:a16="http://schemas.microsoft.com/office/drawing/2014/main" id="{D936257A-1D57-44B4-A79C-D5FFFC501030}"/>
                </a:ext>
              </a:extLst>
            </p:cNvPr>
            <p:cNvSpPr>
              <a:spLocks/>
            </p:cNvSpPr>
            <p:nvPr/>
          </p:nvSpPr>
          <p:spPr bwMode="auto">
            <a:xfrm>
              <a:off x="841" y="970"/>
              <a:ext cx="199" cy="284"/>
            </a:xfrm>
            <a:custGeom>
              <a:avLst/>
              <a:gdLst>
                <a:gd name="T0" fmla="*/ 85 w 199"/>
                <a:gd name="T1" fmla="*/ 0 h 284"/>
                <a:gd name="T2" fmla="*/ 0 w 199"/>
                <a:gd name="T3" fmla="*/ 142 h 284"/>
                <a:gd name="T4" fmla="*/ 142 w 199"/>
                <a:gd name="T5" fmla="*/ 284 h 284"/>
                <a:gd name="T6" fmla="*/ 199 w 199"/>
                <a:gd name="T7" fmla="*/ 227 h 284"/>
                <a:gd name="T8" fmla="*/ 113 w 199"/>
                <a:gd name="T9" fmla="*/ 142 h 284"/>
                <a:gd name="T10" fmla="*/ 170 w 199"/>
                <a:gd name="T11" fmla="*/ 29 h 284"/>
                <a:gd name="T12" fmla="*/ 85 w 199"/>
                <a:gd name="T13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9" h="284">
                  <a:moveTo>
                    <a:pt x="85" y="0"/>
                  </a:moveTo>
                  <a:lnTo>
                    <a:pt x="0" y="142"/>
                  </a:lnTo>
                  <a:lnTo>
                    <a:pt x="142" y="284"/>
                  </a:lnTo>
                  <a:lnTo>
                    <a:pt x="199" y="227"/>
                  </a:lnTo>
                  <a:lnTo>
                    <a:pt x="113" y="142"/>
                  </a:lnTo>
                  <a:lnTo>
                    <a:pt x="170" y="29"/>
                  </a:lnTo>
                  <a:lnTo>
                    <a:pt x="85" y="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0" name="Freeform 263">
              <a:extLst>
                <a:ext uri="{FF2B5EF4-FFF2-40B4-BE49-F238E27FC236}">
                  <a16:creationId xmlns:a16="http://schemas.microsoft.com/office/drawing/2014/main" id="{8A9FE7E9-E0A1-48F5-8827-786EFAD7F5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0" y="1395"/>
              <a:ext cx="141" cy="227"/>
            </a:xfrm>
            <a:custGeom>
              <a:avLst/>
              <a:gdLst>
                <a:gd name="T0" fmla="*/ 85 w 141"/>
                <a:gd name="T1" fmla="*/ 0 h 227"/>
                <a:gd name="T2" fmla="*/ 0 w 141"/>
                <a:gd name="T3" fmla="*/ 86 h 227"/>
                <a:gd name="T4" fmla="*/ 28 w 141"/>
                <a:gd name="T5" fmla="*/ 227 h 227"/>
                <a:gd name="T6" fmla="*/ 141 w 141"/>
                <a:gd name="T7" fmla="*/ 171 h 227"/>
                <a:gd name="T8" fmla="*/ 141 w 141"/>
                <a:gd name="T9" fmla="*/ 57 h 227"/>
                <a:gd name="T10" fmla="*/ 85 w 141"/>
                <a:gd name="T11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1" h="227">
                  <a:moveTo>
                    <a:pt x="85" y="0"/>
                  </a:moveTo>
                  <a:lnTo>
                    <a:pt x="0" y="86"/>
                  </a:lnTo>
                  <a:lnTo>
                    <a:pt x="28" y="227"/>
                  </a:lnTo>
                  <a:lnTo>
                    <a:pt x="141" y="171"/>
                  </a:lnTo>
                  <a:lnTo>
                    <a:pt x="141" y="57"/>
                  </a:lnTo>
                  <a:lnTo>
                    <a:pt x="85" y="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1" name="Freeform 264">
              <a:extLst>
                <a:ext uri="{FF2B5EF4-FFF2-40B4-BE49-F238E27FC236}">
                  <a16:creationId xmlns:a16="http://schemas.microsoft.com/office/drawing/2014/main" id="{526CE6BA-8774-4AE3-8869-A9A7EA35FDD5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0" y="1622"/>
              <a:ext cx="113" cy="114"/>
            </a:xfrm>
            <a:custGeom>
              <a:avLst/>
              <a:gdLst>
                <a:gd name="T0" fmla="*/ 28 w 113"/>
                <a:gd name="T1" fmla="*/ 0 h 114"/>
                <a:gd name="T2" fmla="*/ 0 w 113"/>
                <a:gd name="T3" fmla="*/ 114 h 114"/>
                <a:gd name="T4" fmla="*/ 85 w 113"/>
                <a:gd name="T5" fmla="*/ 114 h 114"/>
                <a:gd name="T6" fmla="*/ 113 w 113"/>
                <a:gd name="T7" fmla="*/ 29 h 114"/>
                <a:gd name="T8" fmla="*/ 28 w 113"/>
                <a:gd name="T9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114">
                  <a:moveTo>
                    <a:pt x="28" y="0"/>
                  </a:moveTo>
                  <a:lnTo>
                    <a:pt x="0" y="114"/>
                  </a:lnTo>
                  <a:lnTo>
                    <a:pt x="85" y="114"/>
                  </a:lnTo>
                  <a:lnTo>
                    <a:pt x="113" y="29"/>
                  </a:lnTo>
                  <a:lnTo>
                    <a:pt x="28" y="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2" name="Freeform 265">
              <a:extLst>
                <a:ext uri="{FF2B5EF4-FFF2-40B4-BE49-F238E27FC236}">
                  <a16:creationId xmlns:a16="http://schemas.microsoft.com/office/drawing/2014/main" id="{C50E79F3-0605-409B-B6B0-DEA446189C75}"/>
                </a:ext>
              </a:extLst>
            </p:cNvPr>
            <p:cNvSpPr>
              <a:spLocks/>
            </p:cNvSpPr>
            <p:nvPr/>
          </p:nvSpPr>
          <p:spPr bwMode="auto">
            <a:xfrm>
              <a:off x="756" y="1792"/>
              <a:ext cx="539" cy="823"/>
            </a:xfrm>
            <a:custGeom>
              <a:avLst/>
              <a:gdLst>
                <a:gd name="T0" fmla="*/ 170 w 539"/>
                <a:gd name="T1" fmla="*/ 29 h 823"/>
                <a:gd name="T2" fmla="*/ 227 w 539"/>
                <a:gd name="T3" fmla="*/ 142 h 823"/>
                <a:gd name="T4" fmla="*/ 284 w 539"/>
                <a:gd name="T5" fmla="*/ 142 h 823"/>
                <a:gd name="T6" fmla="*/ 284 w 539"/>
                <a:gd name="T7" fmla="*/ 170 h 823"/>
                <a:gd name="T8" fmla="*/ 369 w 539"/>
                <a:gd name="T9" fmla="*/ 199 h 823"/>
                <a:gd name="T10" fmla="*/ 425 w 539"/>
                <a:gd name="T11" fmla="*/ 284 h 823"/>
                <a:gd name="T12" fmla="*/ 510 w 539"/>
                <a:gd name="T13" fmla="*/ 341 h 823"/>
                <a:gd name="T14" fmla="*/ 539 w 539"/>
                <a:gd name="T15" fmla="*/ 454 h 823"/>
                <a:gd name="T16" fmla="*/ 482 w 539"/>
                <a:gd name="T17" fmla="*/ 482 h 823"/>
                <a:gd name="T18" fmla="*/ 454 w 539"/>
                <a:gd name="T19" fmla="*/ 596 h 823"/>
                <a:gd name="T20" fmla="*/ 397 w 539"/>
                <a:gd name="T21" fmla="*/ 624 h 823"/>
                <a:gd name="T22" fmla="*/ 397 w 539"/>
                <a:gd name="T23" fmla="*/ 709 h 823"/>
                <a:gd name="T24" fmla="*/ 340 w 539"/>
                <a:gd name="T25" fmla="*/ 737 h 823"/>
                <a:gd name="T26" fmla="*/ 340 w 539"/>
                <a:gd name="T27" fmla="*/ 823 h 823"/>
                <a:gd name="T28" fmla="*/ 284 w 539"/>
                <a:gd name="T29" fmla="*/ 766 h 823"/>
                <a:gd name="T30" fmla="*/ 198 w 539"/>
                <a:gd name="T31" fmla="*/ 766 h 823"/>
                <a:gd name="T32" fmla="*/ 198 w 539"/>
                <a:gd name="T33" fmla="*/ 737 h 823"/>
                <a:gd name="T34" fmla="*/ 255 w 539"/>
                <a:gd name="T35" fmla="*/ 681 h 823"/>
                <a:gd name="T36" fmla="*/ 113 w 539"/>
                <a:gd name="T37" fmla="*/ 624 h 823"/>
                <a:gd name="T38" fmla="*/ 170 w 539"/>
                <a:gd name="T39" fmla="*/ 596 h 823"/>
                <a:gd name="T40" fmla="*/ 170 w 539"/>
                <a:gd name="T41" fmla="*/ 454 h 823"/>
                <a:gd name="T42" fmla="*/ 28 w 539"/>
                <a:gd name="T43" fmla="*/ 397 h 823"/>
                <a:gd name="T44" fmla="*/ 85 w 539"/>
                <a:gd name="T45" fmla="*/ 369 h 823"/>
                <a:gd name="T46" fmla="*/ 0 w 539"/>
                <a:gd name="T47" fmla="*/ 284 h 823"/>
                <a:gd name="T48" fmla="*/ 85 w 539"/>
                <a:gd name="T49" fmla="*/ 256 h 823"/>
                <a:gd name="T50" fmla="*/ 0 w 539"/>
                <a:gd name="T51" fmla="*/ 170 h 823"/>
                <a:gd name="T52" fmla="*/ 0 w 539"/>
                <a:gd name="T53" fmla="*/ 29 h 823"/>
                <a:gd name="T54" fmla="*/ 57 w 539"/>
                <a:gd name="T55" fmla="*/ 57 h 823"/>
                <a:gd name="T56" fmla="*/ 85 w 539"/>
                <a:gd name="T57" fmla="*/ 0 h 823"/>
                <a:gd name="T58" fmla="*/ 170 w 539"/>
                <a:gd name="T59" fmla="*/ 29 h 8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39" h="823">
                  <a:moveTo>
                    <a:pt x="170" y="29"/>
                  </a:moveTo>
                  <a:lnTo>
                    <a:pt x="227" y="142"/>
                  </a:lnTo>
                  <a:lnTo>
                    <a:pt x="284" y="142"/>
                  </a:lnTo>
                  <a:lnTo>
                    <a:pt x="284" y="170"/>
                  </a:lnTo>
                  <a:lnTo>
                    <a:pt x="369" y="199"/>
                  </a:lnTo>
                  <a:lnTo>
                    <a:pt x="425" y="284"/>
                  </a:lnTo>
                  <a:lnTo>
                    <a:pt x="510" y="341"/>
                  </a:lnTo>
                  <a:lnTo>
                    <a:pt x="539" y="454"/>
                  </a:lnTo>
                  <a:lnTo>
                    <a:pt x="482" y="482"/>
                  </a:lnTo>
                  <a:lnTo>
                    <a:pt x="454" y="596"/>
                  </a:lnTo>
                  <a:lnTo>
                    <a:pt x="397" y="624"/>
                  </a:lnTo>
                  <a:lnTo>
                    <a:pt x="397" y="709"/>
                  </a:lnTo>
                  <a:lnTo>
                    <a:pt x="340" y="737"/>
                  </a:lnTo>
                  <a:lnTo>
                    <a:pt x="340" y="823"/>
                  </a:lnTo>
                  <a:lnTo>
                    <a:pt x="284" y="766"/>
                  </a:lnTo>
                  <a:lnTo>
                    <a:pt x="198" y="766"/>
                  </a:lnTo>
                  <a:lnTo>
                    <a:pt x="198" y="737"/>
                  </a:lnTo>
                  <a:lnTo>
                    <a:pt x="255" y="681"/>
                  </a:lnTo>
                  <a:lnTo>
                    <a:pt x="113" y="624"/>
                  </a:lnTo>
                  <a:lnTo>
                    <a:pt x="170" y="596"/>
                  </a:lnTo>
                  <a:lnTo>
                    <a:pt x="170" y="454"/>
                  </a:lnTo>
                  <a:lnTo>
                    <a:pt x="28" y="397"/>
                  </a:lnTo>
                  <a:lnTo>
                    <a:pt x="85" y="369"/>
                  </a:lnTo>
                  <a:lnTo>
                    <a:pt x="0" y="284"/>
                  </a:lnTo>
                  <a:lnTo>
                    <a:pt x="85" y="256"/>
                  </a:lnTo>
                  <a:lnTo>
                    <a:pt x="0" y="170"/>
                  </a:lnTo>
                  <a:lnTo>
                    <a:pt x="0" y="29"/>
                  </a:lnTo>
                  <a:lnTo>
                    <a:pt x="57" y="57"/>
                  </a:lnTo>
                  <a:lnTo>
                    <a:pt x="85" y="0"/>
                  </a:lnTo>
                  <a:lnTo>
                    <a:pt x="170" y="29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3" name="Freeform 266">
              <a:extLst>
                <a:ext uri="{FF2B5EF4-FFF2-40B4-BE49-F238E27FC236}">
                  <a16:creationId xmlns:a16="http://schemas.microsoft.com/office/drawing/2014/main" id="{FCB2E2BC-916F-418B-AA74-D72B1DE56927}"/>
                </a:ext>
              </a:extLst>
            </p:cNvPr>
            <p:cNvSpPr>
              <a:spLocks/>
            </p:cNvSpPr>
            <p:nvPr/>
          </p:nvSpPr>
          <p:spPr bwMode="auto">
            <a:xfrm>
              <a:off x="246" y="2756"/>
              <a:ext cx="1928" cy="1645"/>
            </a:xfrm>
            <a:custGeom>
              <a:avLst/>
              <a:gdLst>
                <a:gd name="T0" fmla="*/ 1928 w 1928"/>
                <a:gd name="T1" fmla="*/ 1106 h 1645"/>
                <a:gd name="T2" fmla="*/ 1814 w 1928"/>
                <a:gd name="T3" fmla="*/ 993 h 1645"/>
                <a:gd name="T4" fmla="*/ 1786 w 1928"/>
                <a:gd name="T5" fmla="*/ 879 h 1645"/>
                <a:gd name="T6" fmla="*/ 1814 w 1928"/>
                <a:gd name="T7" fmla="*/ 851 h 1645"/>
                <a:gd name="T8" fmla="*/ 1672 w 1928"/>
                <a:gd name="T9" fmla="*/ 709 h 1645"/>
                <a:gd name="T10" fmla="*/ 1644 w 1928"/>
                <a:gd name="T11" fmla="*/ 766 h 1645"/>
                <a:gd name="T12" fmla="*/ 1559 w 1928"/>
                <a:gd name="T13" fmla="*/ 709 h 1645"/>
                <a:gd name="T14" fmla="*/ 1474 w 1928"/>
                <a:gd name="T15" fmla="*/ 539 h 1645"/>
                <a:gd name="T16" fmla="*/ 1417 w 1928"/>
                <a:gd name="T17" fmla="*/ 596 h 1645"/>
                <a:gd name="T18" fmla="*/ 1446 w 1928"/>
                <a:gd name="T19" fmla="*/ 681 h 1645"/>
                <a:gd name="T20" fmla="*/ 1446 w 1928"/>
                <a:gd name="T21" fmla="*/ 766 h 1645"/>
                <a:gd name="T22" fmla="*/ 1417 w 1928"/>
                <a:gd name="T23" fmla="*/ 794 h 1645"/>
                <a:gd name="T24" fmla="*/ 1332 w 1928"/>
                <a:gd name="T25" fmla="*/ 596 h 1645"/>
                <a:gd name="T26" fmla="*/ 1190 w 1928"/>
                <a:gd name="T27" fmla="*/ 454 h 1645"/>
                <a:gd name="T28" fmla="*/ 1134 w 1928"/>
                <a:gd name="T29" fmla="*/ 255 h 1645"/>
                <a:gd name="T30" fmla="*/ 1162 w 1928"/>
                <a:gd name="T31" fmla="*/ 142 h 1645"/>
                <a:gd name="T32" fmla="*/ 1049 w 1928"/>
                <a:gd name="T33" fmla="*/ 0 h 1645"/>
                <a:gd name="T34" fmla="*/ 992 w 1928"/>
                <a:gd name="T35" fmla="*/ 29 h 1645"/>
                <a:gd name="T36" fmla="*/ 907 w 1928"/>
                <a:gd name="T37" fmla="*/ 29 h 1645"/>
                <a:gd name="T38" fmla="*/ 879 w 1928"/>
                <a:gd name="T39" fmla="*/ 114 h 1645"/>
                <a:gd name="T40" fmla="*/ 879 w 1928"/>
                <a:gd name="T41" fmla="*/ 227 h 1645"/>
                <a:gd name="T42" fmla="*/ 822 w 1928"/>
                <a:gd name="T43" fmla="*/ 227 h 1645"/>
                <a:gd name="T44" fmla="*/ 794 w 1928"/>
                <a:gd name="T45" fmla="*/ 170 h 1645"/>
                <a:gd name="T46" fmla="*/ 765 w 1928"/>
                <a:gd name="T47" fmla="*/ 255 h 1645"/>
                <a:gd name="T48" fmla="*/ 765 w 1928"/>
                <a:gd name="T49" fmla="*/ 369 h 1645"/>
                <a:gd name="T50" fmla="*/ 652 w 1928"/>
                <a:gd name="T51" fmla="*/ 454 h 1645"/>
                <a:gd name="T52" fmla="*/ 652 w 1928"/>
                <a:gd name="T53" fmla="*/ 596 h 1645"/>
                <a:gd name="T54" fmla="*/ 567 w 1928"/>
                <a:gd name="T55" fmla="*/ 624 h 1645"/>
                <a:gd name="T56" fmla="*/ 652 w 1928"/>
                <a:gd name="T57" fmla="*/ 737 h 1645"/>
                <a:gd name="T58" fmla="*/ 538 w 1928"/>
                <a:gd name="T59" fmla="*/ 822 h 1645"/>
                <a:gd name="T60" fmla="*/ 538 w 1928"/>
                <a:gd name="T61" fmla="*/ 879 h 1645"/>
                <a:gd name="T62" fmla="*/ 595 w 1928"/>
                <a:gd name="T63" fmla="*/ 907 h 1645"/>
                <a:gd name="T64" fmla="*/ 765 w 1928"/>
                <a:gd name="T65" fmla="*/ 1106 h 1645"/>
                <a:gd name="T66" fmla="*/ 737 w 1928"/>
                <a:gd name="T67" fmla="*/ 1134 h 1645"/>
                <a:gd name="T68" fmla="*/ 652 w 1928"/>
                <a:gd name="T69" fmla="*/ 1049 h 1645"/>
                <a:gd name="T70" fmla="*/ 595 w 1928"/>
                <a:gd name="T71" fmla="*/ 1078 h 1645"/>
                <a:gd name="T72" fmla="*/ 425 w 1928"/>
                <a:gd name="T73" fmla="*/ 851 h 1645"/>
                <a:gd name="T74" fmla="*/ 368 w 1928"/>
                <a:gd name="T75" fmla="*/ 822 h 1645"/>
                <a:gd name="T76" fmla="*/ 312 w 1928"/>
                <a:gd name="T77" fmla="*/ 681 h 1645"/>
                <a:gd name="T78" fmla="*/ 198 w 1928"/>
                <a:gd name="T79" fmla="*/ 624 h 1645"/>
                <a:gd name="T80" fmla="*/ 141 w 1928"/>
                <a:gd name="T81" fmla="*/ 709 h 1645"/>
                <a:gd name="T82" fmla="*/ 0 w 1928"/>
                <a:gd name="T83" fmla="*/ 879 h 1645"/>
                <a:gd name="T84" fmla="*/ 0 w 1928"/>
                <a:gd name="T85" fmla="*/ 1049 h 1645"/>
                <a:gd name="T86" fmla="*/ 85 w 1928"/>
                <a:gd name="T87" fmla="*/ 1106 h 1645"/>
                <a:gd name="T88" fmla="*/ 141 w 1928"/>
                <a:gd name="T89" fmla="*/ 1304 h 1645"/>
                <a:gd name="T90" fmla="*/ 397 w 1928"/>
                <a:gd name="T91" fmla="*/ 1446 h 1645"/>
                <a:gd name="T92" fmla="*/ 397 w 1928"/>
                <a:gd name="T93" fmla="*/ 1531 h 1645"/>
                <a:gd name="T94" fmla="*/ 567 w 1928"/>
                <a:gd name="T95" fmla="*/ 1531 h 1645"/>
                <a:gd name="T96" fmla="*/ 652 w 1928"/>
                <a:gd name="T97" fmla="*/ 1531 h 1645"/>
                <a:gd name="T98" fmla="*/ 680 w 1928"/>
                <a:gd name="T99" fmla="*/ 1474 h 1645"/>
                <a:gd name="T100" fmla="*/ 794 w 1928"/>
                <a:gd name="T101" fmla="*/ 1474 h 1645"/>
                <a:gd name="T102" fmla="*/ 879 w 1928"/>
                <a:gd name="T103" fmla="*/ 1645 h 1645"/>
                <a:gd name="T104" fmla="*/ 1020 w 1928"/>
                <a:gd name="T105" fmla="*/ 1645 h 1645"/>
                <a:gd name="T106" fmla="*/ 1049 w 1928"/>
                <a:gd name="T107" fmla="*/ 1588 h 1645"/>
                <a:gd name="T108" fmla="*/ 1247 w 1928"/>
                <a:gd name="T109" fmla="*/ 1588 h 1645"/>
                <a:gd name="T110" fmla="*/ 1332 w 1928"/>
                <a:gd name="T111" fmla="*/ 1389 h 1645"/>
                <a:gd name="T112" fmla="*/ 1417 w 1928"/>
                <a:gd name="T113" fmla="*/ 1333 h 1645"/>
                <a:gd name="T114" fmla="*/ 1474 w 1928"/>
                <a:gd name="T115" fmla="*/ 1333 h 1645"/>
                <a:gd name="T116" fmla="*/ 1559 w 1928"/>
                <a:gd name="T117" fmla="*/ 1304 h 1645"/>
                <a:gd name="T118" fmla="*/ 1559 w 1928"/>
                <a:gd name="T119" fmla="*/ 1219 h 1645"/>
                <a:gd name="T120" fmla="*/ 1672 w 1928"/>
                <a:gd name="T121" fmla="*/ 1163 h 1645"/>
                <a:gd name="T122" fmla="*/ 1928 w 1928"/>
                <a:gd name="T123" fmla="*/ 1106 h 16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928" h="1645">
                  <a:moveTo>
                    <a:pt x="1928" y="1106"/>
                  </a:moveTo>
                  <a:lnTo>
                    <a:pt x="1814" y="993"/>
                  </a:lnTo>
                  <a:lnTo>
                    <a:pt x="1786" y="879"/>
                  </a:lnTo>
                  <a:lnTo>
                    <a:pt x="1814" y="851"/>
                  </a:lnTo>
                  <a:lnTo>
                    <a:pt x="1672" y="709"/>
                  </a:lnTo>
                  <a:lnTo>
                    <a:pt x="1644" y="766"/>
                  </a:lnTo>
                  <a:lnTo>
                    <a:pt x="1559" y="709"/>
                  </a:lnTo>
                  <a:lnTo>
                    <a:pt x="1474" y="539"/>
                  </a:lnTo>
                  <a:lnTo>
                    <a:pt x="1417" y="596"/>
                  </a:lnTo>
                  <a:lnTo>
                    <a:pt x="1446" y="681"/>
                  </a:lnTo>
                  <a:lnTo>
                    <a:pt x="1446" y="766"/>
                  </a:lnTo>
                  <a:lnTo>
                    <a:pt x="1417" y="794"/>
                  </a:lnTo>
                  <a:lnTo>
                    <a:pt x="1332" y="596"/>
                  </a:lnTo>
                  <a:lnTo>
                    <a:pt x="1190" y="454"/>
                  </a:lnTo>
                  <a:lnTo>
                    <a:pt x="1134" y="255"/>
                  </a:lnTo>
                  <a:lnTo>
                    <a:pt x="1162" y="142"/>
                  </a:lnTo>
                  <a:lnTo>
                    <a:pt x="1049" y="0"/>
                  </a:lnTo>
                  <a:lnTo>
                    <a:pt x="992" y="29"/>
                  </a:lnTo>
                  <a:lnTo>
                    <a:pt x="907" y="29"/>
                  </a:lnTo>
                  <a:lnTo>
                    <a:pt x="879" y="114"/>
                  </a:lnTo>
                  <a:lnTo>
                    <a:pt x="879" y="227"/>
                  </a:lnTo>
                  <a:lnTo>
                    <a:pt x="822" y="227"/>
                  </a:lnTo>
                  <a:lnTo>
                    <a:pt x="794" y="170"/>
                  </a:lnTo>
                  <a:lnTo>
                    <a:pt x="765" y="255"/>
                  </a:lnTo>
                  <a:lnTo>
                    <a:pt x="765" y="369"/>
                  </a:lnTo>
                  <a:lnTo>
                    <a:pt x="652" y="454"/>
                  </a:lnTo>
                  <a:lnTo>
                    <a:pt x="652" y="596"/>
                  </a:lnTo>
                  <a:lnTo>
                    <a:pt x="567" y="624"/>
                  </a:lnTo>
                  <a:lnTo>
                    <a:pt x="652" y="737"/>
                  </a:lnTo>
                  <a:lnTo>
                    <a:pt x="538" y="822"/>
                  </a:lnTo>
                  <a:lnTo>
                    <a:pt x="538" y="879"/>
                  </a:lnTo>
                  <a:lnTo>
                    <a:pt x="595" y="907"/>
                  </a:lnTo>
                  <a:lnTo>
                    <a:pt x="765" y="1106"/>
                  </a:lnTo>
                  <a:lnTo>
                    <a:pt x="737" y="1134"/>
                  </a:lnTo>
                  <a:lnTo>
                    <a:pt x="652" y="1049"/>
                  </a:lnTo>
                  <a:lnTo>
                    <a:pt x="595" y="1078"/>
                  </a:lnTo>
                  <a:lnTo>
                    <a:pt x="425" y="851"/>
                  </a:lnTo>
                  <a:lnTo>
                    <a:pt x="368" y="822"/>
                  </a:lnTo>
                  <a:lnTo>
                    <a:pt x="312" y="681"/>
                  </a:lnTo>
                  <a:lnTo>
                    <a:pt x="198" y="624"/>
                  </a:lnTo>
                  <a:lnTo>
                    <a:pt x="141" y="709"/>
                  </a:lnTo>
                  <a:lnTo>
                    <a:pt x="0" y="879"/>
                  </a:lnTo>
                  <a:lnTo>
                    <a:pt x="0" y="1049"/>
                  </a:lnTo>
                  <a:lnTo>
                    <a:pt x="85" y="1106"/>
                  </a:lnTo>
                  <a:lnTo>
                    <a:pt x="141" y="1304"/>
                  </a:lnTo>
                  <a:lnTo>
                    <a:pt x="397" y="1446"/>
                  </a:lnTo>
                  <a:lnTo>
                    <a:pt x="397" y="1531"/>
                  </a:lnTo>
                  <a:lnTo>
                    <a:pt x="567" y="1531"/>
                  </a:lnTo>
                  <a:lnTo>
                    <a:pt x="652" y="1531"/>
                  </a:lnTo>
                  <a:lnTo>
                    <a:pt x="680" y="1474"/>
                  </a:lnTo>
                  <a:lnTo>
                    <a:pt x="794" y="1474"/>
                  </a:lnTo>
                  <a:lnTo>
                    <a:pt x="879" y="1645"/>
                  </a:lnTo>
                  <a:lnTo>
                    <a:pt x="1020" y="1645"/>
                  </a:lnTo>
                  <a:lnTo>
                    <a:pt x="1049" y="1588"/>
                  </a:lnTo>
                  <a:lnTo>
                    <a:pt x="1247" y="1588"/>
                  </a:lnTo>
                  <a:lnTo>
                    <a:pt x="1332" y="1389"/>
                  </a:lnTo>
                  <a:lnTo>
                    <a:pt x="1417" y="1333"/>
                  </a:lnTo>
                  <a:lnTo>
                    <a:pt x="1474" y="1333"/>
                  </a:lnTo>
                  <a:lnTo>
                    <a:pt x="1559" y="1304"/>
                  </a:lnTo>
                  <a:lnTo>
                    <a:pt x="1559" y="1219"/>
                  </a:lnTo>
                  <a:lnTo>
                    <a:pt x="1672" y="1163"/>
                  </a:lnTo>
                  <a:lnTo>
                    <a:pt x="1928" y="1106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4" name="Freeform 267">
              <a:extLst>
                <a:ext uri="{FF2B5EF4-FFF2-40B4-BE49-F238E27FC236}">
                  <a16:creationId xmlns:a16="http://schemas.microsoft.com/office/drawing/2014/main" id="{5636628B-421D-49CA-9AC7-357A31AD8D7E}"/>
                </a:ext>
              </a:extLst>
            </p:cNvPr>
            <p:cNvSpPr>
              <a:spLocks/>
            </p:cNvSpPr>
            <p:nvPr/>
          </p:nvSpPr>
          <p:spPr bwMode="auto">
            <a:xfrm>
              <a:off x="586" y="4230"/>
              <a:ext cx="935" cy="738"/>
            </a:xfrm>
            <a:custGeom>
              <a:avLst/>
              <a:gdLst>
                <a:gd name="T0" fmla="*/ 680 w 935"/>
                <a:gd name="T1" fmla="*/ 171 h 738"/>
                <a:gd name="T2" fmla="*/ 539 w 935"/>
                <a:gd name="T3" fmla="*/ 171 h 738"/>
                <a:gd name="T4" fmla="*/ 454 w 935"/>
                <a:gd name="T5" fmla="*/ 0 h 738"/>
                <a:gd name="T6" fmla="*/ 340 w 935"/>
                <a:gd name="T7" fmla="*/ 0 h 738"/>
                <a:gd name="T8" fmla="*/ 312 w 935"/>
                <a:gd name="T9" fmla="*/ 57 h 738"/>
                <a:gd name="T10" fmla="*/ 57 w 935"/>
                <a:gd name="T11" fmla="*/ 57 h 738"/>
                <a:gd name="T12" fmla="*/ 57 w 935"/>
                <a:gd name="T13" fmla="*/ 171 h 738"/>
                <a:gd name="T14" fmla="*/ 0 w 935"/>
                <a:gd name="T15" fmla="*/ 227 h 738"/>
                <a:gd name="T16" fmla="*/ 28 w 935"/>
                <a:gd name="T17" fmla="*/ 369 h 738"/>
                <a:gd name="T18" fmla="*/ 57 w 935"/>
                <a:gd name="T19" fmla="*/ 369 h 738"/>
                <a:gd name="T20" fmla="*/ 85 w 935"/>
                <a:gd name="T21" fmla="*/ 511 h 738"/>
                <a:gd name="T22" fmla="*/ 170 w 935"/>
                <a:gd name="T23" fmla="*/ 567 h 738"/>
                <a:gd name="T24" fmla="*/ 312 w 935"/>
                <a:gd name="T25" fmla="*/ 539 h 738"/>
                <a:gd name="T26" fmla="*/ 368 w 935"/>
                <a:gd name="T27" fmla="*/ 624 h 738"/>
                <a:gd name="T28" fmla="*/ 454 w 935"/>
                <a:gd name="T29" fmla="*/ 624 h 738"/>
                <a:gd name="T30" fmla="*/ 595 w 935"/>
                <a:gd name="T31" fmla="*/ 738 h 738"/>
                <a:gd name="T32" fmla="*/ 935 w 935"/>
                <a:gd name="T33" fmla="*/ 652 h 738"/>
                <a:gd name="T34" fmla="*/ 879 w 935"/>
                <a:gd name="T35" fmla="*/ 567 h 738"/>
                <a:gd name="T36" fmla="*/ 794 w 935"/>
                <a:gd name="T37" fmla="*/ 596 h 738"/>
                <a:gd name="T38" fmla="*/ 794 w 935"/>
                <a:gd name="T39" fmla="*/ 511 h 738"/>
                <a:gd name="T40" fmla="*/ 765 w 935"/>
                <a:gd name="T41" fmla="*/ 454 h 738"/>
                <a:gd name="T42" fmla="*/ 765 w 935"/>
                <a:gd name="T43" fmla="*/ 369 h 738"/>
                <a:gd name="T44" fmla="*/ 680 w 935"/>
                <a:gd name="T45" fmla="*/ 369 h 738"/>
                <a:gd name="T46" fmla="*/ 709 w 935"/>
                <a:gd name="T47" fmla="*/ 256 h 738"/>
                <a:gd name="T48" fmla="*/ 680 w 935"/>
                <a:gd name="T49" fmla="*/ 171 h 7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935" h="738">
                  <a:moveTo>
                    <a:pt x="680" y="171"/>
                  </a:moveTo>
                  <a:lnTo>
                    <a:pt x="539" y="171"/>
                  </a:lnTo>
                  <a:lnTo>
                    <a:pt x="454" y="0"/>
                  </a:lnTo>
                  <a:lnTo>
                    <a:pt x="340" y="0"/>
                  </a:lnTo>
                  <a:lnTo>
                    <a:pt x="312" y="57"/>
                  </a:lnTo>
                  <a:lnTo>
                    <a:pt x="57" y="57"/>
                  </a:lnTo>
                  <a:lnTo>
                    <a:pt x="57" y="171"/>
                  </a:lnTo>
                  <a:lnTo>
                    <a:pt x="0" y="227"/>
                  </a:lnTo>
                  <a:lnTo>
                    <a:pt x="28" y="369"/>
                  </a:lnTo>
                  <a:lnTo>
                    <a:pt x="57" y="369"/>
                  </a:lnTo>
                  <a:lnTo>
                    <a:pt x="85" y="511"/>
                  </a:lnTo>
                  <a:lnTo>
                    <a:pt x="170" y="567"/>
                  </a:lnTo>
                  <a:lnTo>
                    <a:pt x="312" y="539"/>
                  </a:lnTo>
                  <a:lnTo>
                    <a:pt x="368" y="624"/>
                  </a:lnTo>
                  <a:lnTo>
                    <a:pt x="454" y="624"/>
                  </a:lnTo>
                  <a:lnTo>
                    <a:pt x="595" y="738"/>
                  </a:lnTo>
                  <a:lnTo>
                    <a:pt x="935" y="652"/>
                  </a:lnTo>
                  <a:lnTo>
                    <a:pt x="879" y="567"/>
                  </a:lnTo>
                  <a:lnTo>
                    <a:pt x="794" y="596"/>
                  </a:lnTo>
                  <a:lnTo>
                    <a:pt x="794" y="511"/>
                  </a:lnTo>
                  <a:lnTo>
                    <a:pt x="765" y="454"/>
                  </a:lnTo>
                  <a:lnTo>
                    <a:pt x="765" y="369"/>
                  </a:lnTo>
                  <a:lnTo>
                    <a:pt x="680" y="369"/>
                  </a:lnTo>
                  <a:lnTo>
                    <a:pt x="709" y="256"/>
                  </a:lnTo>
                  <a:lnTo>
                    <a:pt x="680" y="171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5" name="Freeform 268">
              <a:extLst>
                <a:ext uri="{FF2B5EF4-FFF2-40B4-BE49-F238E27FC236}">
                  <a16:creationId xmlns:a16="http://schemas.microsoft.com/office/drawing/2014/main" id="{2805DE3E-A5F2-447B-B055-839EBB9C7535}"/>
                </a:ext>
              </a:extLst>
            </p:cNvPr>
            <p:cNvSpPr>
              <a:spLocks/>
            </p:cNvSpPr>
            <p:nvPr/>
          </p:nvSpPr>
          <p:spPr bwMode="auto">
            <a:xfrm>
              <a:off x="2939" y="3352"/>
              <a:ext cx="822" cy="1304"/>
            </a:xfrm>
            <a:custGeom>
              <a:avLst/>
              <a:gdLst>
                <a:gd name="T0" fmla="*/ 57 w 822"/>
                <a:gd name="T1" fmla="*/ 56 h 1304"/>
                <a:gd name="T2" fmla="*/ 198 w 822"/>
                <a:gd name="T3" fmla="*/ 28 h 1304"/>
                <a:gd name="T4" fmla="*/ 255 w 822"/>
                <a:gd name="T5" fmla="*/ 56 h 1304"/>
                <a:gd name="T6" fmla="*/ 425 w 822"/>
                <a:gd name="T7" fmla="*/ 0 h 1304"/>
                <a:gd name="T8" fmla="*/ 539 w 822"/>
                <a:gd name="T9" fmla="*/ 28 h 1304"/>
                <a:gd name="T10" fmla="*/ 680 w 822"/>
                <a:gd name="T11" fmla="*/ 85 h 1304"/>
                <a:gd name="T12" fmla="*/ 652 w 822"/>
                <a:gd name="T13" fmla="*/ 198 h 1304"/>
                <a:gd name="T14" fmla="*/ 709 w 822"/>
                <a:gd name="T15" fmla="*/ 283 h 1304"/>
                <a:gd name="T16" fmla="*/ 737 w 822"/>
                <a:gd name="T17" fmla="*/ 397 h 1304"/>
                <a:gd name="T18" fmla="*/ 822 w 822"/>
                <a:gd name="T19" fmla="*/ 623 h 1304"/>
                <a:gd name="T20" fmla="*/ 794 w 822"/>
                <a:gd name="T21" fmla="*/ 793 h 1304"/>
                <a:gd name="T22" fmla="*/ 709 w 822"/>
                <a:gd name="T23" fmla="*/ 737 h 1304"/>
                <a:gd name="T24" fmla="*/ 624 w 822"/>
                <a:gd name="T25" fmla="*/ 737 h 1304"/>
                <a:gd name="T26" fmla="*/ 624 w 822"/>
                <a:gd name="T27" fmla="*/ 822 h 1304"/>
                <a:gd name="T28" fmla="*/ 652 w 822"/>
                <a:gd name="T29" fmla="*/ 878 h 1304"/>
                <a:gd name="T30" fmla="*/ 652 w 822"/>
                <a:gd name="T31" fmla="*/ 992 h 1304"/>
                <a:gd name="T32" fmla="*/ 709 w 822"/>
                <a:gd name="T33" fmla="*/ 1077 h 1304"/>
                <a:gd name="T34" fmla="*/ 680 w 822"/>
                <a:gd name="T35" fmla="*/ 1162 h 1304"/>
                <a:gd name="T36" fmla="*/ 737 w 822"/>
                <a:gd name="T37" fmla="*/ 1275 h 1304"/>
                <a:gd name="T38" fmla="*/ 652 w 822"/>
                <a:gd name="T39" fmla="*/ 1247 h 1304"/>
                <a:gd name="T40" fmla="*/ 539 w 822"/>
                <a:gd name="T41" fmla="*/ 1275 h 1304"/>
                <a:gd name="T42" fmla="*/ 482 w 822"/>
                <a:gd name="T43" fmla="*/ 1304 h 1304"/>
                <a:gd name="T44" fmla="*/ 425 w 822"/>
                <a:gd name="T45" fmla="*/ 1190 h 1304"/>
                <a:gd name="T46" fmla="*/ 482 w 822"/>
                <a:gd name="T47" fmla="*/ 1190 h 1304"/>
                <a:gd name="T48" fmla="*/ 482 w 822"/>
                <a:gd name="T49" fmla="*/ 1134 h 1304"/>
                <a:gd name="T50" fmla="*/ 397 w 822"/>
                <a:gd name="T51" fmla="*/ 1105 h 1304"/>
                <a:gd name="T52" fmla="*/ 425 w 822"/>
                <a:gd name="T53" fmla="*/ 1049 h 1304"/>
                <a:gd name="T54" fmla="*/ 340 w 822"/>
                <a:gd name="T55" fmla="*/ 1049 h 1304"/>
                <a:gd name="T56" fmla="*/ 312 w 822"/>
                <a:gd name="T57" fmla="*/ 992 h 1304"/>
                <a:gd name="T58" fmla="*/ 198 w 822"/>
                <a:gd name="T59" fmla="*/ 963 h 1304"/>
                <a:gd name="T60" fmla="*/ 170 w 822"/>
                <a:gd name="T61" fmla="*/ 907 h 1304"/>
                <a:gd name="T62" fmla="*/ 227 w 822"/>
                <a:gd name="T63" fmla="*/ 878 h 1304"/>
                <a:gd name="T64" fmla="*/ 227 w 822"/>
                <a:gd name="T65" fmla="*/ 822 h 1304"/>
                <a:gd name="T66" fmla="*/ 312 w 822"/>
                <a:gd name="T67" fmla="*/ 850 h 1304"/>
                <a:gd name="T68" fmla="*/ 340 w 822"/>
                <a:gd name="T69" fmla="*/ 793 h 1304"/>
                <a:gd name="T70" fmla="*/ 227 w 822"/>
                <a:gd name="T71" fmla="*/ 538 h 1304"/>
                <a:gd name="T72" fmla="*/ 312 w 822"/>
                <a:gd name="T73" fmla="*/ 510 h 1304"/>
                <a:gd name="T74" fmla="*/ 170 w 822"/>
                <a:gd name="T75" fmla="*/ 453 h 1304"/>
                <a:gd name="T76" fmla="*/ 142 w 822"/>
                <a:gd name="T77" fmla="*/ 311 h 1304"/>
                <a:gd name="T78" fmla="*/ 0 w 822"/>
                <a:gd name="T79" fmla="*/ 255 h 1304"/>
                <a:gd name="T80" fmla="*/ 57 w 822"/>
                <a:gd name="T81" fmla="*/ 170 h 1304"/>
                <a:gd name="T82" fmla="*/ 57 w 822"/>
                <a:gd name="T83" fmla="*/ 56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822" h="1304">
                  <a:moveTo>
                    <a:pt x="57" y="56"/>
                  </a:moveTo>
                  <a:lnTo>
                    <a:pt x="198" y="28"/>
                  </a:lnTo>
                  <a:lnTo>
                    <a:pt x="255" y="56"/>
                  </a:lnTo>
                  <a:lnTo>
                    <a:pt x="425" y="0"/>
                  </a:lnTo>
                  <a:lnTo>
                    <a:pt x="539" y="28"/>
                  </a:lnTo>
                  <a:lnTo>
                    <a:pt x="680" y="85"/>
                  </a:lnTo>
                  <a:lnTo>
                    <a:pt x="652" y="198"/>
                  </a:lnTo>
                  <a:lnTo>
                    <a:pt x="709" y="283"/>
                  </a:lnTo>
                  <a:lnTo>
                    <a:pt x="737" y="397"/>
                  </a:lnTo>
                  <a:lnTo>
                    <a:pt x="822" y="623"/>
                  </a:lnTo>
                  <a:lnTo>
                    <a:pt x="794" y="793"/>
                  </a:lnTo>
                  <a:lnTo>
                    <a:pt x="709" y="737"/>
                  </a:lnTo>
                  <a:lnTo>
                    <a:pt x="624" y="737"/>
                  </a:lnTo>
                  <a:lnTo>
                    <a:pt x="624" y="822"/>
                  </a:lnTo>
                  <a:lnTo>
                    <a:pt x="652" y="878"/>
                  </a:lnTo>
                  <a:lnTo>
                    <a:pt x="652" y="992"/>
                  </a:lnTo>
                  <a:lnTo>
                    <a:pt x="709" y="1077"/>
                  </a:lnTo>
                  <a:lnTo>
                    <a:pt x="680" y="1162"/>
                  </a:lnTo>
                  <a:lnTo>
                    <a:pt x="737" y="1275"/>
                  </a:lnTo>
                  <a:lnTo>
                    <a:pt x="652" y="1247"/>
                  </a:lnTo>
                  <a:lnTo>
                    <a:pt x="539" y="1275"/>
                  </a:lnTo>
                  <a:lnTo>
                    <a:pt x="482" y="1304"/>
                  </a:lnTo>
                  <a:lnTo>
                    <a:pt x="425" y="1190"/>
                  </a:lnTo>
                  <a:lnTo>
                    <a:pt x="482" y="1190"/>
                  </a:lnTo>
                  <a:lnTo>
                    <a:pt x="482" y="1134"/>
                  </a:lnTo>
                  <a:lnTo>
                    <a:pt x="397" y="1105"/>
                  </a:lnTo>
                  <a:lnTo>
                    <a:pt x="425" y="1049"/>
                  </a:lnTo>
                  <a:lnTo>
                    <a:pt x="340" y="1049"/>
                  </a:lnTo>
                  <a:lnTo>
                    <a:pt x="312" y="992"/>
                  </a:lnTo>
                  <a:lnTo>
                    <a:pt x="198" y="963"/>
                  </a:lnTo>
                  <a:lnTo>
                    <a:pt x="170" y="907"/>
                  </a:lnTo>
                  <a:lnTo>
                    <a:pt x="227" y="878"/>
                  </a:lnTo>
                  <a:lnTo>
                    <a:pt x="227" y="822"/>
                  </a:lnTo>
                  <a:lnTo>
                    <a:pt x="312" y="850"/>
                  </a:lnTo>
                  <a:lnTo>
                    <a:pt x="340" y="793"/>
                  </a:lnTo>
                  <a:lnTo>
                    <a:pt x="227" y="538"/>
                  </a:lnTo>
                  <a:lnTo>
                    <a:pt x="312" y="510"/>
                  </a:lnTo>
                  <a:lnTo>
                    <a:pt x="170" y="453"/>
                  </a:lnTo>
                  <a:lnTo>
                    <a:pt x="142" y="311"/>
                  </a:lnTo>
                  <a:lnTo>
                    <a:pt x="0" y="255"/>
                  </a:lnTo>
                  <a:lnTo>
                    <a:pt x="57" y="170"/>
                  </a:lnTo>
                  <a:lnTo>
                    <a:pt x="57" y="56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6" name="Freeform 269">
              <a:extLst>
                <a:ext uri="{FF2B5EF4-FFF2-40B4-BE49-F238E27FC236}">
                  <a16:creationId xmlns:a16="http://schemas.microsoft.com/office/drawing/2014/main" id="{C7E1A587-0B7A-4033-A510-CEC463D01A8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4" y="5875"/>
              <a:ext cx="1105" cy="850"/>
            </a:xfrm>
            <a:custGeom>
              <a:avLst/>
              <a:gdLst>
                <a:gd name="T0" fmla="*/ 680 w 1105"/>
                <a:gd name="T1" fmla="*/ 0 h 850"/>
                <a:gd name="T2" fmla="*/ 312 w 1105"/>
                <a:gd name="T3" fmla="*/ 255 h 850"/>
                <a:gd name="T4" fmla="*/ 283 w 1105"/>
                <a:gd name="T5" fmla="*/ 198 h 850"/>
                <a:gd name="T6" fmla="*/ 170 w 1105"/>
                <a:gd name="T7" fmla="*/ 312 h 850"/>
                <a:gd name="T8" fmla="*/ 141 w 1105"/>
                <a:gd name="T9" fmla="*/ 397 h 850"/>
                <a:gd name="T10" fmla="*/ 113 w 1105"/>
                <a:gd name="T11" fmla="*/ 482 h 850"/>
                <a:gd name="T12" fmla="*/ 56 w 1105"/>
                <a:gd name="T13" fmla="*/ 482 h 850"/>
                <a:gd name="T14" fmla="*/ 0 w 1105"/>
                <a:gd name="T15" fmla="*/ 567 h 850"/>
                <a:gd name="T16" fmla="*/ 85 w 1105"/>
                <a:gd name="T17" fmla="*/ 652 h 850"/>
                <a:gd name="T18" fmla="*/ 425 w 1105"/>
                <a:gd name="T19" fmla="*/ 708 h 850"/>
                <a:gd name="T20" fmla="*/ 510 w 1105"/>
                <a:gd name="T21" fmla="*/ 652 h 850"/>
                <a:gd name="T22" fmla="*/ 538 w 1105"/>
                <a:gd name="T23" fmla="*/ 765 h 850"/>
                <a:gd name="T24" fmla="*/ 964 w 1105"/>
                <a:gd name="T25" fmla="*/ 794 h 850"/>
                <a:gd name="T26" fmla="*/ 1049 w 1105"/>
                <a:gd name="T27" fmla="*/ 850 h 850"/>
                <a:gd name="T28" fmla="*/ 1105 w 1105"/>
                <a:gd name="T29" fmla="*/ 794 h 850"/>
                <a:gd name="T30" fmla="*/ 1077 w 1105"/>
                <a:gd name="T31" fmla="*/ 737 h 850"/>
                <a:gd name="T32" fmla="*/ 1105 w 1105"/>
                <a:gd name="T33" fmla="*/ 708 h 850"/>
                <a:gd name="T34" fmla="*/ 1077 w 1105"/>
                <a:gd name="T35" fmla="*/ 623 h 850"/>
                <a:gd name="T36" fmla="*/ 992 w 1105"/>
                <a:gd name="T37" fmla="*/ 623 h 850"/>
                <a:gd name="T38" fmla="*/ 992 w 1105"/>
                <a:gd name="T39" fmla="*/ 567 h 850"/>
                <a:gd name="T40" fmla="*/ 907 w 1105"/>
                <a:gd name="T41" fmla="*/ 510 h 850"/>
                <a:gd name="T42" fmla="*/ 879 w 1105"/>
                <a:gd name="T43" fmla="*/ 538 h 850"/>
                <a:gd name="T44" fmla="*/ 850 w 1105"/>
                <a:gd name="T45" fmla="*/ 510 h 850"/>
                <a:gd name="T46" fmla="*/ 850 w 1105"/>
                <a:gd name="T47" fmla="*/ 453 h 850"/>
                <a:gd name="T48" fmla="*/ 822 w 1105"/>
                <a:gd name="T49" fmla="*/ 340 h 850"/>
                <a:gd name="T50" fmla="*/ 737 w 1105"/>
                <a:gd name="T51" fmla="*/ 170 h 850"/>
                <a:gd name="T52" fmla="*/ 680 w 1105"/>
                <a:gd name="T53" fmla="*/ 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05" h="850">
                  <a:moveTo>
                    <a:pt x="680" y="0"/>
                  </a:moveTo>
                  <a:lnTo>
                    <a:pt x="312" y="255"/>
                  </a:lnTo>
                  <a:lnTo>
                    <a:pt x="283" y="198"/>
                  </a:lnTo>
                  <a:lnTo>
                    <a:pt x="170" y="312"/>
                  </a:lnTo>
                  <a:lnTo>
                    <a:pt x="141" y="397"/>
                  </a:lnTo>
                  <a:lnTo>
                    <a:pt x="113" y="482"/>
                  </a:lnTo>
                  <a:lnTo>
                    <a:pt x="56" y="482"/>
                  </a:lnTo>
                  <a:lnTo>
                    <a:pt x="0" y="567"/>
                  </a:lnTo>
                  <a:lnTo>
                    <a:pt x="85" y="652"/>
                  </a:lnTo>
                  <a:lnTo>
                    <a:pt x="425" y="708"/>
                  </a:lnTo>
                  <a:lnTo>
                    <a:pt x="510" y="652"/>
                  </a:lnTo>
                  <a:lnTo>
                    <a:pt x="538" y="765"/>
                  </a:lnTo>
                  <a:lnTo>
                    <a:pt x="964" y="794"/>
                  </a:lnTo>
                  <a:lnTo>
                    <a:pt x="1049" y="850"/>
                  </a:lnTo>
                  <a:lnTo>
                    <a:pt x="1105" y="794"/>
                  </a:lnTo>
                  <a:lnTo>
                    <a:pt x="1077" y="737"/>
                  </a:lnTo>
                  <a:lnTo>
                    <a:pt x="1105" y="708"/>
                  </a:lnTo>
                  <a:lnTo>
                    <a:pt x="1077" y="623"/>
                  </a:lnTo>
                  <a:lnTo>
                    <a:pt x="992" y="623"/>
                  </a:lnTo>
                  <a:lnTo>
                    <a:pt x="992" y="567"/>
                  </a:lnTo>
                  <a:lnTo>
                    <a:pt x="907" y="510"/>
                  </a:lnTo>
                  <a:lnTo>
                    <a:pt x="879" y="538"/>
                  </a:lnTo>
                  <a:lnTo>
                    <a:pt x="850" y="510"/>
                  </a:lnTo>
                  <a:lnTo>
                    <a:pt x="850" y="453"/>
                  </a:lnTo>
                  <a:lnTo>
                    <a:pt x="822" y="340"/>
                  </a:lnTo>
                  <a:lnTo>
                    <a:pt x="737" y="170"/>
                  </a:lnTo>
                  <a:lnTo>
                    <a:pt x="680" y="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8" name="Freeform 270">
              <a:extLst>
                <a:ext uri="{FF2B5EF4-FFF2-40B4-BE49-F238E27FC236}">
                  <a16:creationId xmlns:a16="http://schemas.microsoft.com/office/drawing/2014/main" id="{6143EA9A-D5F0-4C32-A398-CA6253E22880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9" y="5166"/>
              <a:ext cx="935" cy="1276"/>
            </a:xfrm>
            <a:custGeom>
              <a:avLst/>
              <a:gdLst>
                <a:gd name="T0" fmla="*/ 935 w 935"/>
                <a:gd name="T1" fmla="*/ 709 h 1276"/>
                <a:gd name="T2" fmla="*/ 567 w 935"/>
                <a:gd name="T3" fmla="*/ 964 h 1276"/>
                <a:gd name="T4" fmla="*/ 538 w 935"/>
                <a:gd name="T5" fmla="*/ 907 h 1276"/>
                <a:gd name="T6" fmla="*/ 425 w 935"/>
                <a:gd name="T7" fmla="*/ 1021 h 1276"/>
                <a:gd name="T8" fmla="*/ 368 w 935"/>
                <a:gd name="T9" fmla="*/ 1191 h 1276"/>
                <a:gd name="T10" fmla="*/ 311 w 935"/>
                <a:gd name="T11" fmla="*/ 1191 h 1276"/>
                <a:gd name="T12" fmla="*/ 255 w 935"/>
                <a:gd name="T13" fmla="*/ 1276 h 1276"/>
                <a:gd name="T14" fmla="*/ 141 w 935"/>
                <a:gd name="T15" fmla="*/ 1276 h 1276"/>
                <a:gd name="T16" fmla="*/ 28 w 935"/>
                <a:gd name="T17" fmla="*/ 1134 h 1276"/>
                <a:gd name="T18" fmla="*/ 56 w 935"/>
                <a:gd name="T19" fmla="*/ 1077 h 1276"/>
                <a:gd name="T20" fmla="*/ 28 w 935"/>
                <a:gd name="T21" fmla="*/ 992 h 1276"/>
                <a:gd name="T22" fmla="*/ 56 w 935"/>
                <a:gd name="T23" fmla="*/ 936 h 1276"/>
                <a:gd name="T24" fmla="*/ 0 w 935"/>
                <a:gd name="T25" fmla="*/ 907 h 1276"/>
                <a:gd name="T26" fmla="*/ 85 w 935"/>
                <a:gd name="T27" fmla="*/ 567 h 1276"/>
                <a:gd name="T28" fmla="*/ 28 w 935"/>
                <a:gd name="T29" fmla="*/ 510 h 1276"/>
                <a:gd name="T30" fmla="*/ 0 w 935"/>
                <a:gd name="T31" fmla="*/ 397 h 1276"/>
                <a:gd name="T32" fmla="*/ 170 w 935"/>
                <a:gd name="T33" fmla="*/ 340 h 1276"/>
                <a:gd name="T34" fmla="*/ 170 w 935"/>
                <a:gd name="T35" fmla="*/ 312 h 1276"/>
                <a:gd name="T36" fmla="*/ 283 w 935"/>
                <a:gd name="T37" fmla="*/ 312 h 1276"/>
                <a:gd name="T38" fmla="*/ 226 w 935"/>
                <a:gd name="T39" fmla="*/ 255 h 1276"/>
                <a:gd name="T40" fmla="*/ 311 w 935"/>
                <a:gd name="T41" fmla="*/ 227 h 1276"/>
                <a:gd name="T42" fmla="*/ 311 w 935"/>
                <a:gd name="T43" fmla="*/ 85 h 1276"/>
                <a:gd name="T44" fmla="*/ 255 w 935"/>
                <a:gd name="T45" fmla="*/ 28 h 1276"/>
                <a:gd name="T46" fmla="*/ 453 w 935"/>
                <a:gd name="T47" fmla="*/ 28 h 1276"/>
                <a:gd name="T48" fmla="*/ 510 w 935"/>
                <a:gd name="T49" fmla="*/ 0 h 1276"/>
                <a:gd name="T50" fmla="*/ 567 w 935"/>
                <a:gd name="T51" fmla="*/ 28 h 1276"/>
                <a:gd name="T52" fmla="*/ 595 w 935"/>
                <a:gd name="T53" fmla="*/ 28 h 1276"/>
                <a:gd name="T54" fmla="*/ 595 w 935"/>
                <a:gd name="T55" fmla="*/ 85 h 1276"/>
                <a:gd name="T56" fmla="*/ 652 w 935"/>
                <a:gd name="T57" fmla="*/ 198 h 1276"/>
                <a:gd name="T58" fmla="*/ 567 w 935"/>
                <a:gd name="T59" fmla="*/ 255 h 1276"/>
                <a:gd name="T60" fmla="*/ 680 w 935"/>
                <a:gd name="T61" fmla="*/ 227 h 1276"/>
                <a:gd name="T62" fmla="*/ 708 w 935"/>
                <a:gd name="T63" fmla="*/ 283 h 1276"/>
                <a:gd name="T64" fmla="*/ 652 w 935"/>
                <a:gd name="T65" fmla="*/ 340 h 1276"/>
                <a:gd name="T66" fmla="*/ 708 w 935"/>
                <a:gd name="T67" fmla="*/ 312 h 1276"/>
                <a:gd name="T68" fmla="*/ 765 w 935"/>
                <a:gd name="T69" fmla="*/ 425 h 1276"/>
                <a:gd name="T70" fmla="*/ 737 w 935"/>
                <a:gd name="T71" fmla="*/ 454 h 1276"/>
                <a:gd name="T72" fmla="*/ 850 w 935"/>
                <a:gd name="T73" fmla="*/ 624 h 1276"/>
                <a:gd name="T74" fmla="*/ 935 w 935"/>
                <a:gd name="T75" fmla="*/ 652 h 1276"/>
                <a:gd name="T76" fmla="*/ 935 w 935"/>
                <a:gd name="T77" fmla="*/ 709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35" h="1276">
                  <a:moveTo>
                    <a:pt x="935" y="709"/>
                  </a:moveTo>
                  <a:lnTo>
                    <a:pt x="567" y="964"/>
                  </a:lnTo>
                  <a:lnTo>
                    <a:pt x="538" y="907"/>
                  </a:lnTo>
                  <a:lnTo>
                    <a:pt x="425" y="1021"/>
                  </a:lnTo>
                  <a:lnTo>
                    <a:pt x="368" y="1191"/>
                  </a:lnTo>
                  <a:lnTo>
                    <a:pt x="311" y="1191"/>
                  </a:lnTo>
                  <a:lnTo>
                    <a:pt x="255" y="1276"/>
                  </a:lnTo>
                  <a:lnTo>
                    <a:pt x="141" y="1276"/>
                  </a:lnTo>
                  <a:lnTo>
                    <a:pt x="28" y="1134"/>
                  </a:lnTo>
                  <a:lnTo>
                    <a:pt x="56" y="1077"/>
                  </a:lnTo>
                  <a:lnTo>
                    <a:pt x="28" y="992"/>
                  </a:lnTo>
                  <a:lnTo>
                    <a:pt x="56" y="936"/>
                  </a:lnTo>
                  <a:lnTo>
                    <a:pt x="0" y="907"/>
                  </a:lnTo>
                  <a:lnTo>
                    <a:pt x="85" y="567"/>
                  </a:lnTo>
                  <a:lnTo>
                    <a:pt x="28" y="510"/>
                  </a:lnTo>
                  <a:lnTo>
                    <a:pt x="0" y="397"/>
                  </a:lnTo>
                  <a:lnTo>
                    <a:pt x="170" y="340"/>
                  </a:lnTo>
                  <a:lnTo>
                    <a:pt x="170" y="312"/>
                  </a:lnTo>
                  <a:lnTo>
                    <a:pt x="283" y="312"/>
                  </a:lnTo>
                  <a:lnTo>
                    <a:pt x="226" y="255"/>
                  </a:lnTo>
                  <a:lnTo>
                    <a:pt x="311" y="227"/>
                  </a:lnTo>
                  <a:lnTo>
                    <a:pt x="311" y="85"/>
                  </a:lnTo>
                  <a:lnTo>
                    <a:pt x="255" y="28"/>
                  </a:lnTo>
                  <a:lnTo>
                    <a:pt x="453" y="28"/>
                  </a:lnTo>
                  <a:lnTo>
                    <a:pt x="510" y="0"/>
                  </a:lnTo>
                  <a:lnTo>
                    <a:pt x="567" y="28"/>
                  </a:lnTo>
                  <a:lnTo>
                    <a:pt x="595" y="28"/>
                  </a:lnTo>
                  <a:lnTo>
                    <a:pt x="595" y="85"/>
                  </a:lnTo>
                  <a:lnTo>
                    <a:pt x="652" y="198"/>
                  </a:lnTo>
                  <a:lnTo>
                    <a:pt x="567" y="255"/>
                  </a:lnTo>
                  <a:lnTo>
                    <a:pt x="680" y="227"/>
                  </a:lnTo>
                  <a:lnTo>
                    <a:pt x="708" y="283"/>
                  </a:lnTo>
                  <a:lnTo>
                    <a:pt x="652" y="340"/>
                  </a:lnTo>
                  <a:lnTo>
                    <a:pt x="708" y="312"/>
                  </a:lnTo>
                  <a:lnTo>
                    <a:pt x="765" y="425"/>
                  </a:lnTo>
                  <a:lnTo>
                    <a:pt x="737" y="454"/>
                  </a:lnTo>
                  <a:lnTo>
                    <a:pt x="850" y="624"/>
                  </a:lnTo>
                  <a:lnTo>
                    <a:pt x="935" y="652"/>
                  </a:lnTo>
                  <a:lnTo>
                    <a:pt x="935" y="709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9" name="Freeform 271">
              <a:extLst>
                <a:ext uri="{FF2B5EF4-FFF2-40B4-BE49-F238E27FC236}">
                  <a16:creationId xmlns:a16="http://schemas.microsoft.com/office/drawing/2014/main" id="{D7D7F1AC-A3C7-4C37-B2E0-87645C3F77A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4826"/>
              <a:ext cx="1191" cy="1474"/>
            </a:xfrm>
            <a:custGeom>
              <a:avLst/>
              <a:gdLst>
                <a:gd name="T0" fmla="*/ 1078 w 1191"/>
                <a:gd name="T1" fmla="*/ 368 h 1474"/>
                <a:gd name="T2" fmla="*/ 1134 w 1191"/>
                <a:gd name="T3" fmla="*/ 425 h 1474"/>
                <a:gd name="T4" fmla="*/ 1134 w 1191"/>
                <a:gd name="T5" fmla="*/ 567 h 1474"/>
                <a:gd name="T6" fmla="*/ 1049 w 1191"/>
                <a:gd name="T7" fmla="*/ 595 h 1474"/>
                <a:gd name="T8" fmla="*/ 1106 w 1191"/>
                <a:gd name="T9" fmla="*/ 652 h 1474"/>
                <a:gd name="T10" fmla="*/ 993 w 1191"/>
                <a:gd name="T11" fmla="*/ 652 h 1474"/>
                <a:gd name="T12" fmla="*/ 993 w 1191"/>
                <a:gd name="T13" fmla="*/ 680 h 1474"/>
                <a:gd name="T14" fmla="*/ 823 w 1191"/>
                <a:gd name="T15" fmla="*/ 737 h 1474"/>
                <a:gd name="T16" fmla="*/ 851 w 1191"/>
                <a:gd name="T17" fmla="*/ 850 h 1474"/>
                <a:gd name="T18" fmla="*/ 908 w 1191"/>
                <a:gd name="T19" fmla="*/ 907 h 1474"/>
                <a:gd name="T20" fmla="*/ 823 w 1191"/>
                <a:gd name="T21" fmla="*/ 1247 h 1474"/>
                <a:gd name="T22" fmla="*/ 879 w 1191"/>
                <a:gd name="T23" fmla="*/ 1276 h 1474"/>
                <a:gd name="T24" fmla="*/ 851 w 1191"/>
                <a:gd name="T25" fmla="*/ 1332 h 1474"/>
                <a:gd name="T26" fmla="*/ 879 w 1191"/>
                <a:gd name="T27" fmla="*/ 1417 h 1474"/>
                <a:gd name="T28" fmla="*/ 851 w 1191"/>
                <a:gd name="T29" fmla="*/ 1474 h 1474"/>
                <a:gd name="T30" fmla="*/ 766 w 1191"/>
                <a:gd name="T31" fmla="*/ 1361 h 1474"/>
                <a:gd name="T32" fmla="*/ 738 w 1191"/>
                <a:gd name="T33" fmla="*/ 1276 h 1474"/>
                <a:gd name="T34" fmla="*/ 652 w 1191"/>
                <a:gd name="T35" fmla="*/ 1304 h 1474"/>
                <a:gd name="T36" fmla="*/ 567 w 1191"/>
                <a:gd name="T37" fmla="*/ 1276 h 1474"/>
                <a:gd name="T38" fmla="*/ 482 w 1191"/>
                <a:gd name="T39" fmla="*/ 992 h 1474"/>
                <a:gd name="T40" fmla="*/ 369 w 1191"/>
                <a:gd name="T41" fmla="*/ 964 h 1474"/>
                <a:gd name="T42" fmla="*/ 142 w 1191"/>
                <a:gd name="T43" fmla="*/ 850 h 1474"/>
                <a:gd name="T44" fmla="*/ 57 w 1191"/>
                <a:gd name="T45" fmla="*/ 709 h 1474"/>
                <a:gd name="T46" fmla="*/ 0 w 1191"/>
                <a:gd name="T47" fmla="*/ 680 h 1474"/>
                <a:gd name="T48" fmla="*/ 29 w 1191"/>
                <a:gd name="T49" fmla="*/ 567 h 1474"/>
                <a:gd name="T50" fmla="*/ 57 w 1191"/>
                <a:gd name="T51" fmla="*/ 510 h 1474"/>
                <a:gd name="T52" fmla="*/ 199 w 1191"/>
                <a:gd name="T53" fmla="*/ 510 h 1474"/>
                <a:gd name="T54" fmla="*/ 256 w 1191"/>
                <a:gd name="T55" fmla="*/ 538 h 1474"/>
                <a:gd name="T56" fmla="*/ 312 w 1191"/>
                <a:gd name="T57" fmla="*/ 510 h 1474"/>
                <a:gd name="T58" fmla="*/ 341 w 1191"/>
                <a:gd name="T59" fmla="*/ 538 h 1474"/>
                <a:gd name="T60" fmla="*/ 426 w 1191"/>
                <a:gd name="T61" fmla="*/ 453 h 1474"/>
                <a:gd name="T62" fmla="*/ 482 w 1191"/>
                <a:gd name="T63" fmla="*/ 482 h 1474"/>
                <a:gd name="T64" fmla="*/ 539 w 1191"/>
                <a:gd name="T65" fmla="*/ 368 h 1474"/>
                <a:gd name="T66" fmla="*/ 482 w 1191"/>
                <a:gd name="T67" fmla="*/ 312 h 1474"/>
                <a:gd name="T68" fmla="*/ 567 w 1191"/>
                <a:gd name="T69" fmla="*/ 283 h 1474"/>
                <a:gd name="T70" fmla="*/ 596 w 1191"/>
                <a:gd name="T71" fmla="*/ 227 h 1474"/>
                <a:gd name="T72" fmla="*/ 681 w 1191"/>
                <a:gd name="T73" fmla="*/ 170 h 1474"/>
                <a:gd name="T74" fmla="*/ 766 w 1191"/>
                <a:gd name="T75" fmla="*/ 198 h 1474"/>
                <a:gd name="T76" fmla="*/ 794 w 1191"/>
                <a:gd name="T77" fmla="*/ 113 h 1474"/>
                <a:gd name="T78" fmla="*/ 936 w 1191"/>
                <a:gd name="T79" fmla="*/ 85 h 1474"/>
                <a:gd name="T80" fmla="*/ 936 w 1191"/>
                <a:gd name="T81" fmla="*/ 56 h 1474"/>
                <a:gd name="T82" fmla="*/ 1021 w 1191"/>
                <a:gd name="T83" fmla="*/ 28 h 1474"/>
                <a:gd name="T84" fmla="*/ 1049 w 1191"/>
                <a:gd name="T85" fmla="*/ 56 h 1474"/>
                <a:gd name="T86" fmla="*/ 1106 w 1191"/>
                <a:gd name="T87" fmla="*/ 0 h 1474"/>
                <a:gd name="T88" fmla="*/ 1134 w 1191"/>
                <a:gd name="T89" fmla="*/ 113 h 1474"/>
                <a:gd name="T90" fmla="*/ 1191 w 1191"/>
                <a:gd name="T91" fmla="*/ 170 h 1474"/>
                <a:gd name="T92" fmla="*/ 1134 w 1191"/>
                <a:gd name="T93" fmla="*/ 255 h 1474"/>
                <a:gd name="T94" fmla="*/ 1078 w 1191"/>
                <a:gd name="T95" fmla="*/ 255 h 1474"/>
                <a:gd name="T96" fmla="*/ 1049 w 1191"/>
                <a:gd name="T97" fmla="*/ 312 h 1474"/>
                <a:gd name="T98" fmla="*/ 1078 w 1191"/>
                <a:gd name="T99" fmla="*/ 368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91" h="1474">
                  <a:moveTo>
                    <a:pt x="1078" y="368"/>
                  </a:moveTo>
                  <a:lnTo>
                    <a:pt x="1134" y="425"/>
                  </a:lnTo>
                  <a:lnTo>
                    <a:pt x="1134" y="567"/>
                  </a:lnTo>
                  <a:lnTo>
                    <a:pt x="1049" y="595"/>
                  </a:lnTo>
                  <a:lnTo>
                    <a:pt x="1106" y="652"/>
                  </a:lnTo>
                  <a:lnTo>
                    <a:pt x="993" y="652"/>
                  </a:lnTo>
                  <a:lnTo>
                    <a:pt x="993" y="680"/>
                  </a:lnTo>
                  <a:lnTo>
                    <a:pt x="823" y="737"/>
                  </a:lnTo>
                  <a:lnTo>
                    <a:pt x="851" y="850"/>
                  </a:lnTo>
                  <a:lnTo>
                    <a:pt x="908" y="907"/>
                  </a:lnTo>
                  <a:lnTo>
                    <a:pt x="823" y="1247"/>
                  </a:lnTo>
                  <a:lnTo>
                    <a:pt x="879" y="1276"/>
                  </a:lnTo>
                  <a:lnTo>
                    <a:pt x="851" y="1332"/>
                  </a:lnTo>
                  <a:lnTo>
                    <a:pt x="879" y="1417"/>
                  </a:lnTo>
                  <a:lnTo>
                    <a:pt x="851" y="1474"/>
                  </a:lnTo>
                  <a:lnTo>
                    <a:pt x="766" y="1361"/>
                  </a:lnTo>
                  <a:lnTo>
                    <a:pt x="738" y="1276"/>
                  </a:lnTo>
                  <a:lnTo>
                    <a:pt x="652" y="1304"/>
                  </a:lnTo>
                  <a:lnTo>
                    <a:pt x="567" y="1276"/>
                  </a:lnTo>
                  <a:lnTo>
                    <a:pt x="482" y="992"/>
                  </a:lnTo>
                  <a:lnTo>
                    <a:pt x="369" y="964"/>
                  </a:lnTo>
                  <a:lnTo>
                    <a:pt x="142" y="850"/>
                  </a:lnTo>
                  <a:lnTo>
                    <a:pt x="57" y="709"/>
                  </a:lnTo>
                  <a:lnTo>
                    <a:pt x="0" y="680"/>
                  </a:lnTo>
                  <a:lnTo>
                    <a:pt x="29" y="567"/>
                  </a:lnTo>
                  <a:lnTo>
                    <a:pt x="57" y="510"/>
                  </a:lnTo>
                  <a:lnTo>
                    <a:pt x="199" y="510"/>
                  </a:lnTo>
                  <a:lnTo>
                    <a:pt x="256" y="538"/>
                  </a:lnTo>
                  <a:lnTo>
                    <a:pt x="312" y="510"/>
                  </a:lnTo>
                  <a:lnTo>
                    <a:pt x="341" y="538"/>
                  </a:lnTo>
                  <a:lnTo>
                    <a:pt x="426" y="453"/>
                  </a:lnTo>
                  <a:lnTo>
                    <a:pt x="482" y="482"/>
                  </a:lnTo>
                  <a:lnTo>
                    <a:pt x="539" y="368"/>
                  </a:lnTo>
                  <a:lnTo>
                    <a:pt x="482" y="312"/>
                  </a:lnTo>
                  <a:lnTo>
                    <a:pt x="567" y="283"/>
                  </a:lnTo>
                  <a:lnTo>
                    <a:pt x="596" y="227"/>
                  </a:lnTo>
                  <a:lnTo>
                    <a:pt x="681" y="170"/>
                  </a:lnTo>
                  <a:lnTo>
                    <a:pt x="766" y="198"/>
                  </a:lnTo>
                  <a:lnTo>
                    <a:pt x="794" y="113"/>
                  </a:lnTo>
                  <a:lnTo>
                    <a:pt x="936" y="85"/>
                  </a:lnTo>
                  <a:lnTo>
                    <a:pt x="936" y="56"/>
                  </a:lnTo>
                  <a:lnTo>
                    <a:pt x="1021" y="28"/>
                  </a:lnTo>
                  <a:lnTo>
                    <a:pt x="1049" y="56"/>
                  </a:lnTo>
                  <a:lnTo>
                    <a:pt x="1106" y="0"/>
                  </a:lnTo>
                  <a:lnTo>
                    <a:pt x="1134" y="113"/>
                  </a:lnTo>
                  <a:lnTo>
                    <a:pt x="1191" y="170"/>
                  </a:lnTo>
                  <a:lnTo>
                    <a:pt x="1134" y="255"/>
                  </a:lnTo>
                  <a:lnTo>
                    <a:pt x="1078" y="255"/>
                  </a:lnTo>
                  <a:lnTo>
                    <a:pt x="1049" y="312"/>
                  </a:lnTo>
                  <a:lnTo>
                    <a:pt x="1078" y="368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0" name="Freeform 272">
              <a:extLst>
                <a:ext uri="{FF2B5EF4-FFF2-40B4-BE49-F238E27FC236}">
                  <a16:creationId xmlns:a16="http://schemas.microsoft.com/office/drawing/2014/main" id="{405C74B0-93B9-4383-9ED4-A8B6DE042535}"/>
                </a:ext>
              </a:extLst>
            </p:cNvPr>
            <p:cNvSpPr>
              <a:spLocks/>
            </p:cNvSpPr>
            <p:nvPr/>
          </p:nvSpPr>
          <p:spPr bwMode="auto">
            <a:xfrm>
              <a:off x="1266" y="3862"/>
              <a:ext cx="1475" cy="1502"/>
            </a:xfrm>
            <a:custGeom>
              <a:avLst/>
              <a:gdLst>
                <a:gd name="T0" fmla="*/ 369 w 1475"/>
                <a:gd name="T1" fmla="*/ 1474 h 1502"/>
                <a:gd name="T2" fmla="*/ 426 w 1475"/>
                <a:gd name="T3" fmla="*/ 1502 h 1502"/>
                <a:gd name="T4" fmla="*/ 482 w 1475"/>
                <a:gd name="T5" fmla="*/ 1474 h 1502"/>
                <a:gd name="T6" fmla="*/ 511 w 1475"/>
                <a:gd name="T7" fmla="*/ 1502 h 1502"/>
                <a:gd name="T8" fmla="*/ 596 w 1475"/>
                <a:gd name="T9" fmla="*/ 1417 h 1502"/>
                <a:gd name="T10" fmla="*/ 652 w 1475"/>
                <a:gd name="T11" fmla="*/ 1446 h 1502"/>
                <a:gd name="T12" fmla="*/ 709 w 1475"/>
                <a:gd name="T13" fmla="*/ 1332 h 1502"/>
                <a:gd name="T14" fmla="*/ 652 w 1475"/>
                <a:gd name="T15" fmla="*/ 1276 h 1502"/>
                <a:gd name="T16" fmla="*/ 737 w 1475"/>
                <a:gd name="T17" fmla="*/ 1247 h 1502"/>
                <a:gd name="T18" fmla="*/ 766 w 1475"/>
                <a:gd name="T19" fmla="*/ 1191 h 1502"/>
                <a:gd name="T20" fmla="*/ 851 w 1475"/>
                <a:gd name="T21" fmla="*/ 1134 h 1502"/>
                <a:gd name="T22" fmla="*/ 936 w 1475"/>
                <a:gd name="T23" fmla="*/ 1162 h 1502"/>
                <a:gd name="T24" fmla="*/ 964 w 1475"/>
                <a:gd name="T25" fmla="*/ 1077 h 1502"/>
                <a:gd name="T26" fmla="*/ 1106 w 1475"/>
                <a:gd name="T27" fmla="*/ 1049 h 1502"/>
                <a:gd name="T28" fmla="*/ 1106 w 1475"/>
                <a:gd name="T29" fmla="*/ 1020 h 1502"/>
                <a:gd name="T30" fmla="*/ 1191 w 1475"/>
                <a:gd name="T31" fmla="*/ 992 h 1502"/>
                <a:gd name="T32" fmla="*/ 1219 w 1475"/>
                <a:gd name="T33" fmla="*/ 1020 h 1502"/>
                <a:gd name="T34" fmla="*/ 1276 w 1475"/>
                <a:gd name="T35" fmla="*/ 964 h 1502"/>
                <a:gd name="T36" fmla="*/ 1219 w 1475"/>
                <a:gd name="T37" fmla="*/ 879 h 1502"/>
                <a:gd name="T38" fmla="*/ 1304 w 1475"/>
                <a:gd name="T39" fmla="*/ 850 h 1502"/>
                <a:gd name="T40" fmla="*/ 1361 w 1475"/>
                <a:gd name="T41" fmla="*/ 709 h 1502"/>
                <a:gd name="T42" fmla="*/ 1418 w 1475"/>
                <a:gd name="T43" fmla="*/ 652 h 1502"/>
                <a:gd name="T44" fmla="*/ 1361 w 1475"/>
                <a:gd name="T45" fmla="*/ 567 h 1502"/>
                <a:gd name="T46" fmla="*/ 1446 w 1475"/>
                <a:gd name="T47" fmla="*/ 482 h 1502"/>
                <a:gd name="T48" fmla="*/ 1475 w 1475"/>
                <a:gd name="T49" fmla="*/ 425 h 1502"/>
                <a:gd name="T50" fmla="*/ 1389 w 1475"/>
                <a:gd name="T51" fmla="*/ 368 h 1502"/>
                <a:gd name="T52" fmla="*/ 1333 w 1475"/>
                <a:gd name="T53" fmla="*/ 397 h 1502"/>
                <a:gd name="T54" fmla="*/ 1163 w 1475"/>
                <a:gd name="T55" fmla="*/ 340 h 1502"/>
                <a:gd name="T56" fmla="*/ 1106 w 1475"/>
                <a:gd name="T57" fmla="*/ 397 h 1502"/>
                <a:gd name="T58" fmla="*/ 1078 w 1475"/>
                <a:gd name="T59" fmla="*/ 368 h 1502"/>
                <a:gd name="T60" fmla="*/ 1049 w 1475"/>
                <a:gd name="T61" fmla="*/ 283 h 1502"/>
                <a:gd name="T62" fmla="*/ 908 w 1475"/>
                <a:gd name="T63" fmla="*/ 283 h 1502"/>
                <a:gd name="T64" fmla="*/ 851 w 1475"/>
                <a:gd name="T65" fmla="*/ 198 h 1502"/>
                <a:gd name="T66" fmla="*/ 908 w 1475"/>
                <a:gd name="T67" fmla="*/ 142 h 1502"/>
                <a:gd name="T68" fmla="*/ 879 w 1475"/>
                <a:gd name="T69" fmla="*/ 85 h 1502"/>
                <a:gd name="T70" fmla="*/ 908 w 1475"/>
                <a:gd name="T71" fmla="*/ 0 h 1502"/>
                <a:gd name="T72" fmla="*/ 652 w 1475"/>
                <a:gd name="T73" fmla="*/ 57 h 1502"/>
                <a:gd name="T74" fmla="*/ 539 w 1475"/>
                <a:gd name="T75" fmla="*/ 113 h 1502"/>
                <a:gd name="T76" fmla="*/ 539 w 1475"/>
                <a:gd name="T77" fmla="*/ 198 h 1502"/>
                <a:gd name="T78" fmla="*/ 482 w 1475"/>
                <a:gd name="T79" fmla="*/ 227 h 1502"/>
                <a:gd name="T80" fmla="*/ 397 w 1475"/>
                <a:gd name="T81" fmla="*/ 227 h 1502"/>
                <a:gd name="T82" fmla="*/ 312 w 1475"/>
                <a:gd name="T83" fmla="*/ 283 h 1502"/>
                <a:gd name="T84" fmla="*/ 227 w 1475"/>
                <a:gd name="T85" fmla="*/ 482 h 1502"/>
                <a:gd name="T86" fmla="*/ 29 w 1475"/>
                <a:gd name="T87" fmla="*/ 482 h 1502"/>
                <a:gd name="T88" fmla="*/ 0 w 1475"/>
                <a:gd name="T89" fmla="*/ 539 h 1502"/>
                <a:gd name="T90" fmla="*/ 29 w 1475"/>
                <a:gd name="T91" fmla="*/ 624 h 1502"/>
                <a:gd name="T92" fmla="*/ 0 w 1475"/>
                <a:gd name="T93" fmla="*/ 737 h 1502"/>
                <a:gd name="T94" fmla="*/ 85 w 1475"/>
                <a:gd name="T95" fmla="*/ 737 h 1502"/>
                <a:gd name="T96" fmla="*/ 85 w 1475"/>
                <a:gd name="T97" fmla="*/ 822 h 1502"/>
                <a:gd name="T98" fmla="*/ 114 w 1475"/>
                <a:gd name="T99" fmla="*/ 879 h 1502"/>
                <a:gd name="T100" fmla="*/ 114 w 1475"/>
                <a:gd name="T101" fmla="*/ 964 h 1502"/>
                <a:gd name="T102" fmla="*/ 199 w 1475"/>
                <a:gd name="T103" fmla="*/ 935 h 1502"/>
                <a:gd name="T104" fmla="*/ 255 w 1475"/>
                <a:gd name="T105" fmla="*/ 1020 h 1502"/>
                <a:gd name="T106" fmla="*/ 341 w 1475"/>
                <a:gd name="T107" fmla="*/ 1191 h 1502"/>
                <a:gd name="T108" fmla="*/ 369 w 1475"/>
                <a:gd name="T109" fmla="*/ 1304 h 1502"/>
                <a:gd name="T110" fmla="*/ 397 w 1475"/>
                <a:gd name="T111" fmla="*/ 1332 h 1502"/>
                <a:gd name="T112" fmla="*/ 369 w 1475"/>
                <a:gd name="T113" fmla="*/ 1474 h 15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475" h="1502">
                  <a:moveTo>
                    <a:pt x="369" y="1474"/>
                  </a:moveTo>
                  <a:lnTo>
                    <a:pt x="426" y="1502"/>
                  </a:lnTo>
                  <a:lnTo>
                    <a:pt x="482" y="1474"/>
                  </a:lnTo>
                  <a:lnTo>
                    <a:pt x="511" y="1502"/>
                  </a:lnTo>
                  <a:lnTo>
                    <a:pt x="596" y="1417"/>
                  </a:lnTo>
                  <a:lnTo>
                    <a:pt x="652" y="1446"/>
                  </a:lnTo>
                  <a:lnTo>
                    <a:pt x="709" y="1332"/>
                  </a:lnTo>
                  <a:lnTo>
                    <a:pt x="652" y="1276"/>
                  </a:lnTo>
                  <a:lnTo>
                    <a:pt x="737" y="1247"/>
                  </a:lnTo>
                  <a:lnTo>
                    <a:pt x="766" y="1191"/>
                  </a:lnTo>
                  <a:lnTo>
                    <a:pt x="851" y="1134"/>
                  </a:lnTo>
                  <a:lnTo>
                    <a:pt x="936" y="1162"/>
                  </a:lnTo>
                  <a:lnTo>
                    <a:pt x="964" y="1077"/>
                  </a:lnTo>
                  <a:lnTo>
                    <a:pt x="1106" y="1049"/>
                  </a:lnTo>
                  <a:lnTo>
                    <a:pt x="1106" y="1020"/>
                  </a:lnTo>
                  <a:lnTo>
                    <a:pt x="1191" y="992"/>
                  </a:lnTo>
                  <a:lnTo>
                    <a:pt x="1219" y="1020"/>
                  </a:lnTo>
                  <a:lnTo>
                    <a:pt x="1276" y="964"/>
                  </a:lnTo>
                  <a:lnTo>
                    <a:pt x="1219" y="879"/>
                  </a:lnTo>
                  <a:lnTo>
                    <a:pt x="1304" y="850"/>
                  </a:lnTo>
                  <a:lnTo>
                    <a:pt x="1361" y="709"/>
                  </a:lnTo>
                  <a:lnTo>
                    <a:pt x="1418" y="652"/>
                  </a:lnTo>
                  <a:lnTo>
                    <a:pt x="1361" y="567"/>
                  </a:lnTo>
                  <a:lnTo>
                    <a:pt x="1446" y="482"/>
                  </a:lnTo>
                  <a:lnTo>
                    <a:pt x="1475" y="425"/>
                  </a:lnTo>
                  <a:lnTo>
                    <a:pt x="1389" y="368"/>
                  </a:lnTo>
                  <a:lnTo>
                    <a:pt x="1333" y="397"/>
                  </a:lnTo>
                  <a:lnTo>
                    <a:pt x="1163" y="340"/>
                  </a:lnTo>
                  <a:lnTo>
                    <a:pt x="1106" y="397"/>
                  </a:lnTo>
                  <a:lnTo>
                    <a:pt x="1078" y="368"/>
                  </a:lnTo>
                  <a:lnTo>
                    <a:pt x="1049" y="283"/>
                  </a:lnTo>
                  <a:lnTo>
                    <a:pt x="908" y="283"/>
                  </a:lnTo>
                  <a:lnTo>
                    <a:pt x="851" y="198"/>
                  </a:lnTo>
                  <a:lnTo>
                    <a:pt x="908" y="142"/>
                  </a:lnTo>
                  <a:lnTo>
                    <a:pt x="879" y="85"/>
                  </a:lnTo>
                  <a:lnTo>
                    <a:pt x="908" y="0"/>
                  </a:lnTo>
                  <a:lnTo>
                    <a:pt x="652" y="57"/>
                  </a:lnTo>
                  <a:lnTo>
                    <a:pt x="539" y="113"/>
                  </a:lnTo>
                  <a:lnTo>
                    <a:pt x="539" y="198"/>
                  </a:lnTo>
                  <a:lnTo>
                    <a:pt x="482" y="227"/>
                  </a:lnTo>
                  <a:lnTo>
                    <a:pt x="397" y="227"/>
                  </a:lnTo>
                  <a:lnTo>
                    <a:pt x="312" y="283"/>
                  </a:lnTo>
                  <a:lnTo>
                    <a:pt x="227" y="482"/>
                  </a:lnTo>
                  <a:lnTo>
                    <a:pt x="29" y="482"/>
                  </a:lnTo>
                  <a:lnTo>
                    <a:pt x="0" y="539"/>
                  </a:lnTo>
                  <a:lnTo>
                    <a:pt x="29" y="624"/>
                  </a:lnTo>
                  <a:lnTo>
                    <a:pt x="0" y="737"/>
                  </a:lnTo>
                  <a:lnTo>
                    <a:pt x="85" y="737"/>
                  </a:lnTo>
                  <a:lnTo>
                    <a:pt x="85" y="822"/>
                  </a:lnTo>
                  <a:lnTo>
                    <a:pt x="114" y="879"/>
                  </a:lnTo>
                  <a:lnTo>
                    <a:pt x="114" y="964"/>
                  </a:lnTo>
                  <a:lnTo>
                    <a:pt x="199" y="935"/>
                  </a:lnTo>
                  <a:lnTo>
                    <a:pt x="255" y="1020"/>
                  </a:lnTo>
                  <a:lnTo>
                    <a:pt x="341" y="1191"/>
                  </a:lnTo>
                  <a:lnTo>
                    <a:pt x="369" y="1304"/>
                  </a:lnTo>
                  <a:lnTo>
                    <a:pt x="397" y="1332"/>
                  </a:lnTo>
                  <a:lnTo>
                    <a:pt x="369" y="1474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1" name="Freeform 273">
              <a:extLst>
                <a:ext uri="{FF2B5EF4-FFF2-40B4-BE49-F238E27FC236}">
                  <a16:creationId xmlns:a16="http://schemas.microsoft.com/office/drawing/2014/main" id="{E5F273E9-44ED-446E-9C27-CCE160F3897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3380"/>
              <a:ext cx="1162" cy="907"/>
            </a:xfrm>
            <a:custGeom>
              <a:avLst/>
              <a:gdLst>
                <a:gd name="T0" fmla="*/ 624 w 1162"/>
                <a:gd name="T1" fmla="*/ 907 h 907"/>
                <a:gd name="T2" fmla="*/ 538 w 1162"/>
                <a:gd name="T3" fmla="*/ 850 h 907"/>
                <a:gd name="T4" fmla="*/ 482 w 1162"/>
                <a:gd name="T5" fmla="*/ 879 h 907"/>
                <a:gd name="T6" fmla="*/ 312 w 1162"/>
                <a:gd name="T7" fmla="*/ 822 h 907"/>
                <a:gd name="T8" fmla="*/ 255 w 1162"/>
                <a:gd name="T9" fmla="*/ 879 h 907"/>
                <a:gd name="T10" fmla="*/ 227 w 1162"/>
                <a:gd name="T11" fmla="*/ 850 h 907"/>
                <a:gd name="T12" fmla="*/ 198 w 1162"/>
                <a:gd name="T13" fmla="*/ 765 h 907"/>
                <a:gd name="T14" fmla="*/ 57 w 1162"/>
                <a:gd name="T15" fmla="*/ 765 h 907"/>
                <a:gd name="T16" fmla="*/ 0 w 1162"/>
                <a:gd name="T17" fmla="*/ 680 h 907"/>
                <a:gd name="T18" fmla="*/ 57 w 1162"/>
                <a:gd name="T19" fmla="*/ 624 h 907"/>
                <a:gd name="T20" fmla="*/ 28 w 1162"/>
                <a:gd name="T21" fmla="*/ 567 h 907"/>
                <a:gd name="T22" fmla="*/ 57 w 1162"/>
                <a:gd name="T23" fmla="*/ 482 h 907"/>
                <a:gd name="T24" fmla="*/ 113 w 1162"/>
                <a:gd name="T25" fmla="*/ 510 h 907"/>
                <a:gd name="T26" fmla="*/ 255 w 1162"/>
                <a:gd name="T27" fmla="*/ 454 h 907"/>
                <a:gd name="T28" fmla="*/ 312 w 1162"/>
                <a:gd name="T29" fmla="*/ 369 h 907"/>
                <a:gd name="T30" fmla="*/ 453 w 1162"/>
                <a:gd name="T31" fmla="*/ 340 h 907"/>
                <a:gd name="T32" fmla="*/ 482 w 1162"/>
                <a:gd name="T33" fmla="*/ 255 h 907"/>
                <a:gd name="T34" fmla="*/ 595 w 1162"/>
                <a:gd name="T35" fmla="*/ 227 h 907"/>
                <a:gd name="T36" fmla="*/ 765 w 1162"/>
                <a:gd name="T37" fmla="*/ 0 h 907"/>
                <a:gd name="T38" fmla="*/ 879 w 1162"/>
                <a:gd name="T39" fmla="*/ 28 h 907"/>
                <a:gd name="T40" fmla="*/ 879 w 1162"/>
                <a:gd name="T41" fmla="*/ 142 h 907"/>
                <a:gd name="T42" fmla="*/ 822 w 1162"/>
                <a:gd name="T43" fmla="*/ 227 h 907"/>
                <a:gd name="T44" fmla="*/ 964 w 1162"/>
                <a:gd name="T45" fmla="*/ 283 h 907"/>
                <a:gd name="T46" fmla="*/ 992 w 1162"/>
                <a:gd name="T47" fmla="*/ 425 h 907"/>
                <a:gd name="T48" fmla="*/ 1134 w 1162"/>
                <a:gd name="T49" fmla="*/ 482 h 907"/>
                <a:gd name="T50" fmla="*/ 1049 w 1162"/>
                <a:gd name="T51" fmla="*/ 510 h 907"/>
                <a:gd name="T52" fmla="*/ 1162 w 1162"/>
                <a:gd name="T53" fmla="*/ 765 h 907"/>
                <a:gd name="T54" fmla="*/ 1134 w 1162"/>
                <a:gd name="T55" fmla="*/ 822 h 907"/>
                <a:gd name="T56" fmla="*/ 1049 w 1162"/>
                <a:gd name="T57" fmla="*/ 794 h 907"/>
                <a:gd name="T58" fmla="*/ 992 w 1162"/>
                <a:gd name="T59" fmla="*/ 737 h 907"/>
                <a:gd name="T60" fmla="*/ 907 w 1162"/>
                <a:gd name="T61" fmla="*/ 822 h 907"/>
                <a:gd name="T62" fmla="*/ 850 w 1162"/>
                <a:gd name="T63" fmla="*/ 822 h 907"/>
                <a:gd name="T64" fmla="*/ 765 w 1162"/>
                <a:gd name="T65" fmla="*/ 879 h 907"/>
                <a:gd name="T66" fmla="*/ 709 w 1162"/>
                <a:gd name="T67" fmla="*/ 907 h 907"/>
                <a:gd name="T68" fmla="*/ 680 w 1162"/>
                <a:gd name="T69" fmla="*/ 850 h 907"/>
                <a:gd name="T70" fmla="*/ 624 w 1162"/>
                <a:gd name="T71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62" h="907">
                  <a:moveTo>
                    <a:pt x="624" y="907"/>
                  </a:moveTo>
                  <a:lnTo>
                    <a:pt x="538" y="850"/>
                  </a:lnTo>
                  <a:lnTo>
                    <a:pt x="482" y="879"/>
                  </a:lnTo>
                  <a:lnTo>
                    <a:pt x="312" y="822"/>
                  </a:lnTo>
                  <a:lnTo>
                    <a:pt x="255" y="879"/>
                  </a:lnTo>
                  <a:lnTo>
                    <a:pt x="227" y="850"/>
                  </a:lnTo>
                  <a:lnTo>
                    <a:pt x="198" y="765"/>
                  </a:lnTo>
                  <a:lnTo>
                    <a:pt x="57" y="765"/>
                  </a:lnTo>
                  <a:lnTo>
                    <a:pt x="0" y="680"/>
                  </a:lnTo>
                  <a:lnTo>
                    <a:pt x="57" y="624"/>
                  </a:lnTo>
                  <a:lnTo>
                    <a:pt x="28" y="567"/>
                  </a:lnTo>
                  <a:lnTo>
                    <a:pt x="57" y="482"/>
                  </a:lnTo>
                  <a:lnTo>
                    <a:pt x="113" y="510"/>
                  </a:lnTo>
                  <a:lnTo>
                    <a:pt x="255" y="454"/>
                  </a:lnTo>
                  <a:lnTo>
                    <a:pt x="312" y="369"/>
                  </a:lnTo>
                  <a:lnTo>
                    <a:pt x="453" y="340"/>
                  </a:lnTo>
                  <a:lnTo>
                    <a:pt x="482" y="255"/>
                  </a:lnTo>
                  <a:lnTo>
                    <a:pt x="595" y="227"/>
                  </a:lnTo>
                  <a:lnTo>
                    <a:pt x="765" y="0"/>
                  </a:lnTo>
                  <a:lnTo>
                    <a:pt x="879" y="28"/>
                  </a:lnTo>
                  <a:lnTo>
                    <a:pt x="879" y="142"/>
                  </a:lnTo>
                  <a:lnTo>
                    <a:pt x="822" y="227"/>
                  </a:lnTo>
                  <a:lnTo>
                    <a:pt x="964" y="283"/>
                  </a:lnTo>
                  <a:lnTo>
                    <a:pt x="992" y="425"/>
                  </a:lnTo>
                  <a:lnTo>
                    <a:pt x="1134" y="482"/>
                  </a:lnTo>
                  <a:lnTo>
                    <a:pt x="1049" y="510"/>
                  </a:lnTo>
                  <a:lnTo>
                    <a:pt x="1162" y="765"/>
                  </a:lnTo>
                  <a:lnTo>
                    <a:pt x="1134" y="822"/>
                  </a:lnTo>
                  <a:lnTo>
                    <a:pt x="1049" y="794"/>
                  </a:lnTo>
                  <a:lnTo>
                    <a:pt x="992" y="737"/>
                  </a:lnTo>
                  <a:lnTo>
                    <a:pt x="907" y="822"/>
                  </a:lnTo>
                  <a:lnTo>
                    <a:pt x="850" y="822"/>
                  </a:lnTo>
                  <a:lnTo>
                    <a:pt x="765" y="879"/>
                  </a:lnTo>
                  <a:lnTo>
                    <a:pt x="709" y="907"/>
                  </a:lnTo>
                  <a:lnTo>
                    <a:pt x="680" y="850"/>
                  </a:lnTo>
                  <a:lnTo>
                    <a:pt x="624" y="907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2" name="Freeform 275">
              <a:extLst>
                <a:ext uri="{FF2B5EF4-FFF2-40B4-BE49-F238E27FC236}">
                  <a16:creationId xmlns:a16="http://schemas.microsoft.com/office/drawing/2014/main" id="{43F6E62B-B8B2-4F31-A8D9-910824C5C1BF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4230"/>
              <a:ext cx="340" cy="369"/>
            </a:xfrm>
            <a:custGeom>
              <a:avLst/>
              <a:gdLst>
                <a:gd name="T0" fmla="*/ 199 w 340"/>
                <a:gd name="T1" fmla="*/ 57 h 369"/>
                <a:gd name="T2" fmla="*/ 170 w 340"/>
                <a:gd name="T3" fmla="*/ 0 h 369"/>
                <a:gd name="T4" fmla="*/ 114 w 340"/>
                <a:gd name="T5" fmla="*/ 57 h 369"/>
                <a:gd name="T6" fmla="*/ 85 w 340"/>
                <a:gd name="T7" fmla="*/ 114 h 369"/>
                <a:gd name="T8" fmla="*/ 0 w 340"/>
                <a:gd name="T9" fmla="*/ 199 h 369"/>
                <a:gd name="T10" fmla="*/ 57 w 340"/>
                <a:gd name="T11" fmla="*/ 284 h 369"/>
                <a:gd name="T12" fmla="*/ 85 w 340"/>
                <a:gd name="T13" fmla="*/ 341 h 369"/>
                <a:gd name="T14" fmla="*/ 142 w 340"/>
                <a:gd name="T15" fmla="*/ 284 h 369"/>
                <a:gd name="T16" fmla="*/ 170 w 340"/>
                <a:gd name="T17" fmla="*/ 369 h 369"/>
                <a:gd name="T18" fmla="*/ 255 w 340"/>
                <a:gd name="T19" fmla="*/ 369 h 369"/>
                <a:gd name="T20" fmla="*/ 284 w 340"/>
                <a:gd name="T21" fmla="*/ 341 h 369"/>
                <a:gd name="T22" fmla="*/ 255 w 340"/>
                <a:gd name="T23" fmla="*/ 284 h 369"/>
                <a:gd name="T24" fmla="*/ 340 w 340"/>
                <a:gd name="T25" fmla="*/ 256 h 369"/>
                <a:gd name="T26" fmla="*/ 340 w 340"/>
                <a:gd name="T27" fmla="*/ 171 h 369"/>
                <a:gd name="T28" fmla="*/ 227 w 340"/>
                <a:gd name="T29" fmla="*/ 85 h 369"/>
                <a:gd name="T30" fmla="*/ 199 w 340"/>
                <a:gd name="T31" fmla="*/ 57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0" h="369">
                  <a:moveTo>
                    <a:pt x="199" y="57"/>
                  </a:moveTo>
                  <a:lnTo>
                    <a:pt x="170" y="0"/>
                  </a:lnTo>
                  <a:lnTo>
                    <a:pt x="114" y="57"/>
                  </a:lnTo>
                  <a:lnTo>
                    <a:pt x="85" y="114"/>
                  </a:lnTo>
                  <a:lnTo>
                    <a:pt x="0" y="199"/>
                  </a:lnTo>
                  <a:lnTo>
                    <a:pt x="57" y="284"/>
                  </a:lnTo>
                  <a:lnTo>
                    <a:pt x="85" y="341"/>
                  </a:lnTo>
                  <a:lnTo>
                    <a:pt x="142" y="284"/>
                  </a:lnTo>
                  <a:lnTo>
                    <a:pt x="170" y="369"/>
                  </a:lnTo>
                  <a:lnTo>
                    <a:pt x="255" y="369"/>
                  </a:lnTo>
                  <a:lnTo>
                    <a:pt x="284" y="341"/>
                  </a:lnTo>
                  <a:lnTo>
                    <a:pt x="255" y="284"/>
                  </a:lnTo>
                  <a:lnTo>
                    <a:pt x="340" y="256"/>
                  </a:lnTo>
                  <a:lnTo>
                    <a:pt x="340" y="171"/>
                  </a:lnTo>
                  <a:lnTo>
                    <a:pt x="227" y="85"/>
                  </a:lnTo>
                  <a:lnTo>
                    <a:pt x="199" y="57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3" name="Freeform 276">
              <a:extLst>
                <a:ext uri="{FF2B5EF4-FFF2-40B4-BE49-F238E27FC236}">
                  <a16:creationId xmlns:a16="http://schemas.microsoft.com/office/drawing/2014/main" id="{D5AC39F9-4AB3-4079-B169-B523A3500425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6" y="4117"/>
              <a:ext cx="595" cy="567"/>
            </a:xfrm>
            <a:custGeom>
              <a:avLst/>
              <a:gdLst>
                <a:gd name="T0" fmla="*/ 0 w 595"/>
                <a:gd name="T1" fmla="*/ 170 h 567"/>
                <a:gd name="T2" fmla="*/ 28 w 595"/>
                <a:gd name="T3" fmla="*/ 198 h 567"/>
                <a:gd name="T4" fmla="*/ 141 w 595"/>
                <a:gd name="T5" fmla="*/ 284 h 567"/>
                <a:gd name="T6" fmla="*/ 141 w 595"/>
                <a:gd name="T7" fmla="*/ 397 h 567"/>
                <a:gd name="T8" fmla="*/ 198 w 595"/>
                <a:gd name="T9" fmla="*/ 425 h 567"/>
                <a:gd name="T10" fmla="*/ 141 w 595"/>
                <a:gd name="T11" fmla="*/ 510 h 567"/>
                <a:gd name="T12" fmla="*/ 311 w 595"/>
                <a:gd name="T13" fmla="*/ 567 h 567"/>
                <a:gd name="T14" fmla="*/ 368 w 595"/>
                <a:gd name="T15" fmla="*/ 539 h 567"/>
                <a:gd name="T16" fmla="*/ 368 w 595"/>
                <a:gd name="T17" fmla="*/ 454 h 567"/>
                <a:gd name="T18" fmla="*/ 396 w 595"/>
                <a:gd name="T19" fmla="*/ 454 h 567"/>
                <a:gd name="T20" fmla="*/ 425 w 595"/>
                <a:gd name="T21" fmla="*/ 454 h 567"/>
                <a:gd name="T22" fmla="*/ 510 w 595"/>
                <a:gd name="T23" fmla="*/ 425 h 567"/>
                <a:gd name="T24" fmla="*/ 538 w 595"/>
                <a:gd name="T25" fmla="*/ 425 h 567"/>
                <a:gd name="T26" fmla="*/ 595 w 595"/>
                <a:gd name="T27" fmla="*/ 425 h 567"/>
                <a:gd name="T28" fmla="*/ 595 w 595"/>
                <a:gd name="T29" fmla="*/ 369 h 567"/>
                <a:gd name="T30" fmla="*/ 510 w 595"/>
                <a:gd name="T31" fmla="*/ 340 h 567"/>
                <a:gd name="T32" fmla="*/ 538 w 595"/>
                <a:gd name="T33" fmla="*/ 284 h 567"/>
                <a:gd name="T34" fmla="*/ 453 w 595"/>
                <a:gd name="T35" fmla="*/ 284 h 567"/>
                <a:gd name="T36" fmla="*/ 425 w 595"/>
                <a:gd name="T37" fmla="*/ 227 h 567"/>
                <a:gd name="T38" fmla="*/ 311 w 595"/>
                <a:gd name="T39" fmla="*/ 198 h 567"/>
                <a:gd name="T40" fmla="*/ 283 w 595"/>
                <a:gd name="T41" fmla="*/ 142 h 567"/>
                <a:gd name="T42" fmla="*/ 340 w 595"/>
                <a:gd name="T43" fmla="*/ 113 h 567"/>
                <a:gd name="T44" fmla="*/ 340 w 595"/>
                <a:gd name="T45" fmla="*/ 57 h 567"/>
                <a:gd name="T46" fmla="*/ 283 w 595"/>
                <a:gd name="T47" fmla="*/ 0 h 567"/>
                <a:gd name="T48" fmla="*/ 198 w 595"/>
                <a:gd name="T49" fmla="*/ 85 h 567"/>
                <a:gd name="T50" fmla="*/ 141 w 595"/>
                <a:gd name="T51" fmla="*/ 85 h 567"/>
                <a:gd name="T52" fmla="*/ 56 w 595"/>
                <a:gd name="T53" fmla="*/ 142 h 567"/>
                <a:gd name="T54" fmla="*/ 0 w 595"/>
                <a:gd name="T55" fmla="*/ 17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95" h="567">
                  <a:moveTo>
                    <a:pt x="0" y="170"/>
                  </a:moveTo>
                  <a:lnTo>
                    <a:pt x="28" y="198"/>
                  </a:lnTo>
                  <a:lnTo>
                    <a:pt x="141" y="284"/>
                  </a:lnTo>
                  <a:lnTo>
                    <a:pt x="141" y="397"/>
                  </a:lnTo>
                  <a:lnTo>
                    <a:pt x="198" y="425"/>
                  </a:lnTo>
                  <a:lnTo>
                    <a:pt x="141" y="510"/>
                  </a:lnTo>
                  <a:lnTo>
                    <a:pt x="311" y="567"/>
                  </a:lnTo>
                  <a:lnTo>
                    <a:pt x="368" y="539"/>
                  </a:lnTo>
                  <a:lnTo>
                    <a:pt x="368" y="454"/>
                  </a:lnTo>
                  <a:lnTo>
                    <a:pt x="396" y="454"/>
                  </a:lnTo>
                  <a:lnTo>
                    <a:pt x="425" y="454"/>
                  </a:lnTo>
                  <a:lnTo>
                    <a:pt x="510" y="425"/>
                  </a:lnTo>
                  <a:lnTo>
                    <a:pt x="538" y="425"/>
                  </a:lnTo>
                  <a:lnTo>
                    <a:pt x="595" y="425"/>
                  </a:lnTo>
                  <a:lnTo>
                    <a:pt x="595" y="369"/>
                  </a:lnTo>
                  <a:lnTo>
                    <a:pt x="510" y="340"/>
                  </a:lnTo>
                  <a:lnTo>
                    <a:pt x="538" y="284"/>
                  </a:lnTo>
                  <a:lnTo>
                    <a:pt x="453" y="284"/>
                  </a:lnTo>
                  <a:lnTo>
                    <a:pt x="425" y="227"/>
                  </a:lnTo>
                  <a:lnTo>
                    <a:pt x="311" y="198"/>
                  </a:lnTo>
                  <a:lnTo>
                    <a:pt x="283" y="142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283" y="0"/>
                  </a:lnTo>
                  <a:lnTo>
                    <a:pt x="198" y="85"/>
                  </a:lnTo>
                  <a:lnTo>
                    <a:pt x="141" y="85"/>
                  </a:lnTo>
                  <a:lnTo>
                    <a:pt x="56" y="142"/>
                  </a:lnTo>
                  <a:lnTo>
                    <a:pt x="0" y="17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4" name="Freeform 277">
              <a:extLst>
                <a:ext uri="{FF2B5EF4-FFF2-40B4-BE49-F238E27FC236}">
                  <a16:creationId xmlns:a16="http://schemas.microsoft.com/office/drawing/2014/main" id="{25BFCF97-9E97-4DD2-8508-60AC1E2FBB2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5" y="4486"/>
              <a:ext cx="1163" cy="850"/>
            </a:xfrm>
            <a:custGeom>
              <a:avLst/>
              <a:gdLst>
                <a:gd name="T0" fmla="*/ 936 w 1163"/>
                <a:gd name="T1" fmla="*/ 170 h 850"/>
                <a:gd name="T2" fmla="*/ 879 w 1163"/>
                <a:gd name="T3" fmla="*/ 56 h 850"/>
                <a:gd name="T4" fmla="*/ 851 w 1163"/>
                <a:gd name="T5" fmla="*/ 56 h 850"/>
                <a:gd name="T6" fmla="*/ 766 w 1163"/>
                <a:gd name="T7" fmla="*/ 85 h 850"/>
                <a:gd name="T8" fmla="*/ 709 w 1163"/>
                <a:gd name="T9" fmla="*/ 85 h 850"/>
                <a:gd name="T10" fmla="*/ 709 w 1163"/>
                <a:gd name="T11" fmla="*/ 170 h 850"/>
                <a:gd name="T12" fmla="*/ 652 w 1163"/>
                <a:gd name="T13" fmla="*/ 198 h 850"/>
                <a:gd name="T14" fmla="*/ 482 w 1163"/>
                <a:gd name="T15" fmla="*/ 141 h 850"/>
                <a:gd name="T16" fmla="*/ 539 w 1163"/>
                <a:gd name="T17" fmla="*/ 56 h 850"/>
                <a:gd name="T18" fmla="*/ 482 w 1163"/>
                <a:gd name="T19" fmla="*/ 28 h 850"/>
                <a:gd name="T20" fmla="*/ 482 w 1163"/>
                <a:gd name="T21" fmla="*/ 0 h 850"/>
                <a:gd name="T22" fmla="*/ 397 w 1163"/>
                <a:gd name="T23" fmla="*/ 28 h 850"/>
                <a:gd name="T24" fmla="*/ 426 w 1163"/>
                <a:gd name="T25" fmla="*/ 85 h 850"/>
                <a:gd name="T26" fmla="*/ 397 w 1163"/>
                <a:gd name="T27" fmla="*/ 113 h 850"/>
                <a:gd name="T28" fmla="*/ 312 w 1163"/>
                <a:gd name="T29" fmla="*/ 113 h 850"/>
                <a:gd name="T30" fmla="*/ 284 w 1163"/>
                <a:gd name="T31" fmla="*/ 28 h 850"/>
                <a:gd name="T32" fmla="*/ 227 w 1163"/>
                <a:gd name="T33" fmla="*/ 85 h 850"/>
                <a:gd name="T34" fmla="*/ 199 w 1163"/>
                <a:gd name="T35" fmla="*/ 28 h 850"/>
                <a:gd name="T36" fmla="*/ 142 w 1163"/>
                <a:gd name="T37" fmla="*/ 85 h 850"/>
                <a:gd name="T38" fmla="*/ 85 w 1163"/>
                <a:gd name="T39" fmla="*/ 226 h 850"/>
                <a:gd name="T40" fmla="*/ 0 w 1163"/>
                <a:gd name="T41" fmla="*/ 255 h 850"/>
                <a:gd name="T42" fmla="*/ 57 w 1163"/>
                <a:gd name="T43" fmla="*/ 340 h 850"/>
                <a:gd name="T44" fmla="*/ 85 w 1163"/>
                <a:gd name="T45" fmla="*/ 453 h 850"/>
                <a:gd name="T46" fmla="*/ 142 w 1163"/>
                <a:gd name="T47" fmla="*/ 510 h 850"/>
                <a:gd name="T48" fmla="*/ 85 w 1163"/>
                <a:gd name="T49" fmla="*/ 595 h 850"/>
                <a:gd name="T50" fmla="*/ 29 w 1163"/>
                <a:gd name="T51" fmla="*/ 595 h 850"/>
                <a:gd name="T52" fmla="*/ 0 w 1163"/>
                <a:gd name="T53" fmla="*/ 652 h 850"/>
                <a:gd name="T54" fmla="*/ 29 w 1163"/>
                <a:gd name="T55" fmla="*/ 708 h 850"/>
                <a:gd name="T56" fmla="*/ 227 w 1163"/>
                <a:gd name="T57" fmla="*/ 708 h 850"/>
                <a:gd name="T58" fmla="*/ 284 w 1163"/>
                <a:gd name="T59" fmla="*/ 680 h 850"/>
                <a:gd name="T60" fmla="*/ 341 w 1163"/>
                <a:gd name="T61" fmla="*/ 708 h 850"/>
                <a:gd name="T62" fmla="*/ 369 w 1163"/>
                <a:gd name="T63" fmla="*/ 708 h 850"/>
                <a:gd name="T64" fmla="*/ 369 w 1163"/>
                <a:gd name="T65" fmla="*/ 765 h 850"/>
                <a:gd name="T66" fmla="*/ 426 w 1163"/>
                <a:gd name="T67" fmla="*/ 708 h 850"/>
                <a:gd name="T68" fmla="*/ 454 w 1163"/>
                <a:gd name="T69" fmla="*/ 822 h 850"/>
                <a:gd name="T70" fmla="*/ 567 w 1163"/>
                <a:gd name="T71" fmla="*/ 850 h 850"/>
                <a:gd name="T72" fmla="*/ 709 w 1163"/>
                <a:gd name="T73" fmla="*/ 708 h 850"/>
                <a:gd name="T74" fmla="*/ 908 w 1163"/>
                <a:gd name="T75" fmla="*/ 595 h 850"/>
                <a:gd name="T76" fmla="*/ 879 w 1163"/>
                <a:gd name="T77" fmla="*/ 538 h 850"/>
                <a:gd name="T78" fmla="*/ 1106 w 1163"/>
                <a:gd name="T79" fmla="*/ 396 h 850"/>
                <a:gd name="T80" fmla="*/ 1163 w 1163"/>
                <a:gd name="T81" fmla="*/ 198 h 850"/>
                <a:gd name="T82" fmla="*/ 1106 w 1163"/>
                <a:gd name="T83" fmla="*/ 170 h 850"/>
                <a:gd name="T84" fmla="*/ 936 w 1163"/>
                <a:gd name="T85" fmla="*/ 17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163" h="850">
                  <a:moveTo>
                    <a:pt x="936" y="170"/>
                  </a:moveTo>
                  <a:lnTo>
                    <a:pt x="879" y="56"/>
                  </a:lnTo>
                  <a:lnTo>
                    <a:pt x="851" y="56"/>
                  </a:lnTo>
                  <a:lnTo>
                    <a:pt x="766" y="85"/>
                  </a:lnTo>
                  <a:lnTo>
                    <a:pt x="709" y="85"/>
                  </a:lnTo>
                  <a:lnTo>
                    <a:pt x="709" y="170"/>
                  </a:lnTo>
                  <a:lnTo>
                    <a:pt x="652" y="198"/>
                  </a:lnTo>
                  <a:lnTo>
                    <a:pt x="482" y="141"/>
                  </a:lnTo>
                  <a:lnTo>
                    <a:pt x="539" y="56"/>
                  </a:lnTo>
                  <a:lnTo>
                    <a:pt x="482" y="28"/>
                  </a:lnTo>
                  <a:lnTo>
                    <a:pt x="482" y="0"/>
                  </a:lnTo>
                  <a:lnTo>
                    <a:pt x="397" y="28"/>
                  </a:lnTo>
                  <a:lnTo>
                    <a:pt x="426" y="85"/>
                  </a:lnTo>
                  <a:lnTo>
                    <a:pt x="397" y="113"/>
                  </a:lnTo>
                  <a:lnTo>
                    <a:pt x="312" y="113"/>
                  </a:lnTo>
                  <a:lnTo>
                    <a:pt x="284" y="28"/>
                  </a:lnTo>
                  <a:lnTo>
                    <a:pt x="227" y="85"/>
                  </a:lnTo>
                  <a:lnTo>
                    <a:pt x="199" y="28"/>
                  </a:lnTo>
                  <a:lnTo>
                    <a:pt x="142" y="85"/>
                  </a:lnTo>
                  <a:lnTo>
                    <a:pt x="85" y="226"/>
                  </a:lnTo>
                  <a:lnTo>
                    <a:pt x="0" y="255"/>
                  </a:lnTo>
                  <a:lnTo>
                    <a:pt x="57" y="340"/>
                  </a:lnTo>
                  <a:lnTo>
                    <a:pt x="85" y="453"/>
                  </a:lnTo>
                  <a:lnTo>
                    <a:pt x="142" y="510"/>
                  </a:lnTo>
                  <a:lnTo>
                    <a:pt x="85" y="595"/>
                  </a:lnTo>
                  <a:lnTo>
                    <a:pt x="29" y="595"/>
                  </a:lnTo>
                  <a:lnTo>
                    <a:pt x="0" y="652"/>
                  </a:lnTo>
                  <a:lnTo>
                    <a:pt x="29" y="708"/>
                  </a:lnTo>
                  <a:lnTo>
                    <a:pt x="227" y="708"/>
                  </a:lnTo>
                  <a:lnTo>
                    <a:pt x="284" y="680"/>
                  </a:lnTo>
                  <a:lnTo>
                    <a:pt x="341" y="708"/>
                  </a:lnTo>
                  <a:lnTo>
                    <a:pt x="369" y="708"/>
                  </a:lnTo>
                  <a:lnTo>
                    <a:pt x="369" y="765"/>
                  </a:lnTo>
                  <a:lnTo>
                    <a:pt x="426" y="708"/>
                  </a:lnTo>
                  <a:lnTo>
                    <a:pt x="454" y="822"/>
                  </a:lnTo>
                  <a:lnTo>
                    <a:pt x="567" y="850"/>
                  </a:lnTo>
                  <a:lnTo>
                    <a:pt x="709" y="708"/>
                  </a:lnTo>
                  <a:lnTo>
                    <a:pt x="908" y="595"/>
                  </a:lnTo>
                  <a:lnTo>
                    <a:pt x="879" y="538"/>
                  </a:lnTo>
                  <a:lnTo>
                    <a:pt x="1106" y="396"/>
                  </a:lnTo>
                  <a:lnTo>
                    <a:pt x="1163" y="198"/>
                  </a:lnTo>
                  <a:lnTo>
                    <a:pt x="1106" y="170"/>
                  </a:lnTo>
                  <a:lnTo>
                    <a:pt x="936" y="17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5" name="Freeform 278">
              <a:extLst>
                <a:ext uri="{FF2B5EF4-FFF2-40B4-BE49-F238E27FC236}">
                  <a16:creationId xmlns:a16="http://schemas.microsoft.com/office/drawing/2014/main" id="{F62AD12D-0E46-4815-9B0B-129CC58A7B75}"/>
                </a:ext>
              </a:extLst>
            </p:cNvPr>
            <p:cNvSpPr>
              <a:spLocks/>
            </p:cNvSpPr>
            <p:nvPr/>
          </p:nvSpPr>
          <p:spPr bwMode="auto">
            <a:xfrm>
              <a:off x="3960" y="2473"/>
              <a:ext cx="1020" cy="1757"/>
            </a:xfrm>
            <a:custGeom>
              <a:avLst/>
              <a:gdLst>
                <a:gd name="T0" fmla="*/ 481 w 1020"/>
                <a:gd name="T1" fmla="*/ 0 h 1757"/>
                <a:gd name="T2" fmla="*/ 425 w 1020"/>
                <a:gd name="T3" fmla="*/ 28 h 1757"/>
                <a:gd name="T4" fmla="*/ 396 w 1020"/>
                <a:gd name="T5" fmla="*/ 170 h 1757"/>
                <a:gd name="T6" fmla="*/ 226 w 1020"/>
                <a:gd name="T7" fmla="*/ 283 h 1757"/>
                <a:gd name="T8" fmla="*/ 170 w 1020"/>
                <a:gd name="T9" fmla="*/ 340 h 1757"/>
                <a:gd name="T10" fmla="*/ 28 w 1020"/>
                <a:gd name="T11" fmla="*/ 340 h 1757"/>
                <a:gd name="T12" fmla="*/ 0 w 1020"/>
                <a:gd name="T13" fmla="*/ 425 h 1757"/>
                <a:gd name="T14" fmla="*/ 0 w 1020"/>
                <a:gd name="T15" fmla="*/ 538 h 1757"/>
                <a:gd name="T16" fmla="*/ 113 w 1020"/>
                <a:gd name="T17" fmla="*/ 538 h 1757"/>
                <a:gd name="T18" fmla="*/ 141 w 1020"/>
                <a:gd name="T19" fmla="*/ 623 h 1757"/>
                <a:gd name="T20" fmla="*/ 113 w 1020"/>
                <a:gd name="T21" fmla="*/ 652 h 1757"/>
                <a:gd name="T22" fmla="*/ 198 w 1020"/>
                <a:gd name="T23" fmla="*/ 709 h 1757"/>
                <a:gd name="T24" fmla="*/ 198 w 1020"/>
                <a:gd name="T25" fmla="*/ 765 h 1757"/>
                <a:gd name="T26" fmla="*/ 226 w 1020"/>
                <a:gd name="T27" fmla="*/ 850 h 1757"/>
                <a:gd name="T28" fmla="*/ 283 w 1020"/>
                <a:gd name="T29" fmla="*/ 737 h 1757"/>
                <a:gd name="T30" fmla="*/ 368 w 1020"/>
                <a:gd name="T31" fmla="*/ 709 h 1757"/>
                <a:gd name="T32" fmla="*/ 425 w 1020"/>
                <a:gd name="T33" fmla="*/ 765 h 1757"/>
                <a:gd name="T34" fmla="*/ 425 w 1020"/>
                <a:gd name="T35" fmla="*/ 1020 h 1757"/>
                <a:gd name="T36" fmla="*/ 510 w 1020"/>
                <a:gd name="T37" fmla="*/ 1276 h 1757"/>
                <a:gd name="T38" fmla="*/ 425 w 1020"/>
                <a:gd name="T39" fmla="*/ 1276 h 1757"/>
                <a:gd name="T40" fmla="*/ 481 w 1020"/>
                <a:gd name="T41" fmla="*/ 1474 h 1757"/>
                <a:gd name="T42" fmla="*/ 481 w 1020"/>
                <a:gd name="T43" fmla="*/ 1672 h 1757"/>
                <a:gd name="T44" fmla="*/ 538 w 1020"/>
                <a:gd name="T45" fmla="*/ 1672 h 1757"/>
                <a:gd name="T46" fmla="*/ 595 w 1020"/>
                <a:gd name="T47" fmla="*/ 1616 h 1757"/>
                <a:gd name="T48" fmla="*/ 652 w 1020"/>
                <a:gd name="T49" fmla="*/ 1616 h 1757"/>
                <a:gd name="T50" fmla="*/ 680 w 1020"/>
                <a:gd name="T51" fmla="*/ 1616 h 1757"/>
                <a:gd name="T52" fmla="*/ 737 w 1020"/>
                <a:gd name="T53" fmla="*/ 1672 h 1757"/>
                <a:gd name="T54" fmla="*/ 708 w 1020"/>
                <a:gd name="T55" fmla="*/ 1729 h 1757"/>
                <a:gd name="T56" fmla="*/ 822 w 1020"/>
                <a:gd name="T57" fmla="*/ 1757 h 1757"/>
                <a:gd name="T58" fmla="*/ 850 w 1020"/>
                <a:gd name="T59" fmla="*/ 1701 h 1757"/>
                <a:gd name="T60" fmla="*/ 822 w 1020"/>
                <a:gd name="T61" fmla="*/ 1587 h 1757"/>
                <a:gd name="T62" fmla="*/ 878 w 1020"/>
                <a:gd name="T63" fmla="*/ 1587 h 1757"/>
                <a:gd name="T64" fmla="*/ 935 w 1020"/>
                <a:gd name="T65" fmla="*/ 1701 h 1757"/>
                <a:gd name="T66" fmla="*/ 992 w 1020"/>
                <a:gd name="T67" fmla="*/ 1672 h 1757"/>
                <a:gd name="T68" fmla="*/ 1020 w 1020"/>
                <a:gd name="T69" fmla="*/ 1587 h 1757"/>
                <a:gd name="T70" fmla="*/ 1020 w 1020"/>
                <a:gd name="T71" fmla="*/ 1502 h 1757"/>
                <a:gd name="T72" fmla="*/ 963 w 1020"/>
                <a:gd name="T73" fmla="*/ 1474 h 1757"/>
                <a:gd name="T74" fmla="*/ 935 w 1020"/>
                <a:gd name="T75" fmla="*/ 1304 h 1757"/>
                <a:gd name="T76" fmla="*/ 878 w 1020"/>
                <a:gd name="T77" fmla="*/ 1332 h 1757"/>
                <a:gd name="T78" fmla="*/ 793 w 1020"/>
                <a:gd name="T79" fmla="*/ 1105 h 1757"/>
                <a:gd name="T80" fmla="*/ 765 w 1020"/>
                <a:gd name="T81" fmla="*/ 1077 h 1757"/>
                <a:gd name="T82" fmla="*/ 822 w 1020"/>
                <a:gd name="T83" fmla="*/ 879 h 1757"/>
                <a:gd name="T84" fmla="*/ 765 w 1020"/>
                <a:gd name="T85" fmla="*/ 822 h 1757"/>
                <a:gd name="T86" fmla="*/ 737 w 1020"/>
                <a:gd name="T87" fmla="*/ 595 h 1757"/>
                <a:gd name="T88" fmla="*/ 652 w 1020"/>
                <a:gd name="T89" fmla="*/ 510 h 1757"/>
                <a:gd name="T90" fmla="*/ 652 w 1020"/>
                <a:gd name="T91" fmla="*/ 453 h 1757"/>
                <a:gd name="T92" fmla="*/ 708 w 1020"/>
                <a:gd name="T93" fmla="*/ 453 h 1757"/>
                <a:gd name="T94" fmla="*/ 793 w 1020"/>
                <a:gd name="T95" fmla="*/ 368 h 1757"/>
                <a:gd name="T96" fmla="*/ 765 w 1020"/>
                <a:gd name="T97" fmla="*/ 283 h 1757"/>
                <a:gd name="T98" fmla="*/ 737 w 1020"/>
                <a:gd name="T99" fmla="*/ 198 h 1757"/>
                <a:gd name="T100" fmla="*/ 765 w 1020"/>
                <a:gd name="T101" fmla="*/ 142 h 1757"/>
                <a:gd name="T102" fmla="*/ 652 w 1020"/>
                <a:gd name="T103" fmla="*/ 85 h 1757"/>
                <a:gd name="T104" fmla="*/ 567 w 1020"/>
                <a:gd name="T105" fmla="*/ 113 h 1757"/>
                <a:gd name="T106" fmla="*/ 481 w 1020"/>
                <a:gd name="T107" fmla="*/ 0 h 17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020" h="1757">
                  <a:moveTo>
                    <a:pt x="481" y="0"/>
                  </a:moveTo>
                  <a:lnTo>
                    <a:pt x="425" y="28"/>
                  </a:lnTo>
                  <a:lnTo>
                    <a:pt x="396" y="170"/>
                  </a:lnTo>
                  <a:lnTo>
                    <a:pt x="226" y="283"/>
                  </a:lnTo>
                  <a:lnTo>
                    <a:pt x="170" y="340"/>
                  </a:lnTo>
                  <a:lnTo>
                    <a:pt x="28" y="340"/>
                  </a:lnTo>
                  <a:lnTo>
                    <a:pt x="0" y="425"/>
                  </a:lnTo>
                  <a:lnTo>
                    <a:pt x="0" y="538"/>
                  </a:lnTo>
                  <a:lnTo>
                    <a:pt x="113" y="538"/>
                  </a:lnTo>
                  <a:lnTo>
                    <a:pt x="141" y="623"/>
                  </a:lnTo>
                  <a:lnTo>
                    <a:pt x="113" y="652"/>
                  </a:lnTo>
                  <a:lnTo>
                    <a:pt x="198" y="709"/>
                  </a:lnTo>
                  <a:lnTo>
                    <a:pt x="198" y="765"/>
                  </a:lnTo>
                  <a:lnTo>
                    <a:pt x="226" y="850"/>
                  </a:lnTo>
                  <a:lnTo>
                    <a:pt x="283" y="737"/>
                  </a:lnTo>
                  <a:lnTo>
                    <a:pt x="368" y="709"/>
                  </a:lnTo>
                  <a:lnTo>
                    <a:pt x="425" y="765"/>
                  </a:lnTo>
                  <a:lnTo>
                    <a:pt x="425" y="1020"/>
                  </a:lnTo>
                  <a:lnTo>
                    <a:pt x="510" y="1276"/>
                  </a:lnTo>
                  <a:lnTo>
                    <a:pt x="425" y="1276"/>
                  </a:lnTo>
                  <a:lnTo>
                    <a:pt x="481" y="1474"/>
                  </a:lnTo>
                  <a:lnTo>
                    <a:pt x="481" y="1672"/>
                  </a:lnTo>
                  <a:lnTo>
                    <a:pt x="538" y="1672"/>
                  </a:lnTo>
                  <a:lnTo>
                    <a:pt x="595" y="1616"/>
                  </a:lnTo>
                  <a:lnTo>
                    <a:pt x="652" y="1616"/>
                  </a:lnTo>
                  <a:lnTo>
                    <a:pt x="680" y="1616"/>
                  </a:lnTo>
                  <a:lnTo>
                    <a:pt x="737" y="1672"/>
                  </a:lnTo>
                  <a:lnTo>
                    <a:pt x="708" y="1729"/>
                  </a:lnTo>
                  <a:lnTo>
                    <a:pt x="822" y="1757"/>
                  </a:lnTo>
                  <a:lnTo>
                    <a:pt x="850" y="1701"/>
                  </a:lnTo>
                  <a:lnTo>
                    <a:pt x="822" y="1587"/>
                  </a:lnTo>
                  <a:lnTo>
                    <a:pt x="878" y="1587"/>
                  </a:lnTo>
                  <a:lnTo>
                    <a:pt x="935" y="1701"/>
                  </a:lnTo>
                  <a:lnTo>
                    <a:pt x="992" y="1672"/>
                  </a:lnTo>
                  <a:lnTo>
                    <a:pt x="1020" y="1587"/>
                  </a:lnTo>
                  <a:lnTo>
                    <a:pt x="1020" y="1502"/>
                  </a:lnTo>
                  <a:lnTo>
                    <a:pt x="963" y="1474"/>
                  </a:lnTo>
                  <a:lnTo>
                    <a:pt x="935" y="1304"/>
                  </a:lnTo>
                  <a:lnTo>
                    <a:pt x="878" y="1332"/>
                  </a:lnTo>
                  <a:lnTo>
                    <a:pt x="793" y="1105"/>
                  </a:lnTo>
                  <a:lnTo>
                    <a:pt x="765" y="1077"/>
                  </a:lnTo>
                  <a:lnTo>
                    <a:pt x="822" y="879"/>
                  </a:lnTo>
                  <a:lnTo>
                    <a:pt x="765" y="822"/>
                  </a:lnTo>
                  <a:lnTo>
                    <a:pt x="737" y="595"/>
                  </a:lnTo>
                  <a:lnTo>
                    <a:pt x="652" y="510"/>
                  </a:lnTo>
                  <a:lnTo>
                    <a:pt x="652" y="453"/>
                  </a:lnTo>
                  <a:lnTo>
                    <a:pt x="708" y="453"/>
                  </a:lnTo>
                  <a:lnTo>
                    <a:pt x="793" y="368"/>
                  </a:lnTo>
                  <a:lnTo>
                    <a:pt x="765" y="283"/>
                  </a:lnTo>
                  <a:lnTo>
                    <a:pt x="737" y="198"/>
                  </a:lnTo>
                  <a:lnTo>
                    <a:pt x="765" y="142"/>
                  </a:lnTo>
                  <a:lnTo>
                    <a:pt x="652" y="85"/>
                  </a:lnTo>
                  <a:lnTo>
                    <a:pt x="567" y="113"/>
                  </a:lnTo>
                  <a:lnTo>
                    <a:pt x="481" y="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6" name="Freeform 280">
              <a:extLst>
                <a:ext uri="{FF2B5EF4-FFF2-40B4-BE49-F238E27FC236}">
                  <a16:creationId xmlns:a16="http://schemas.microsoft.com/office/drawing/2014/main" id="{40B7F1E0-C042-412B-82D7-90D08AE62C1C}"/>
                </a:ext>
              </a:extLst>
            </p:cNvPr>
            <p:cNvSpPr>
              <a:spLocks/>
            </p:cNvSpPr>
            <p:nvPr/>
          </p:nvSpPr>
          <p:spPr bwMode="auto">
            <a:xfrm>
              <a:off x="4612" y="2615"/>
              <a:ext cx="396" cy="1190"/>
            </a:xfrm>
            <a:custGeom>
              <a:avLst/>
              <a:gdLst>
                <a:gd name="T0" fmla="*/ 113 w 396"/>
                <a:gd name="T1" fmla="*/ 0 h 1190"/>
                <a:gd name="T2" fmla="*/ 85 w 396"/>
                <a:gd name="T3" fmla="*/ 56 h 1190"/>
                <a:gd name="T4" fmla="*/ 141 w 396"/>
                <a:gd name="T5" fmla="*/ 226 h 1190"/>
                <a:gd name="T6" fmla="*/ 56 w 396"/>
                <a:gd name="T7" fmla="*/ 311 h 1190"/>
                <a:gd name="T8" fmla="*/ 0 w 396"/>
                <a:gd name="T9" fmla="*/ 311 h 1190"/>
                <a:gd name="T10" fmla="*/ 0 w 396"/>
                <a:gd name="T11" fmla="*/ 368 h 1190"/>
                <a:gd name="T12" fmla="*/ 85 w 396"/>
                <a:gd name="T13" fmla="*/ 453 h 1190"/>
                <a:gd name="T14" fmla="*/ 113 w 396"/>
                <a:gd name="T15" fmla="*/ 680 h 1190"/>
                <a:gd name="T16" fmla="*/ 170 w 396"/>
                <a:gd name="T17" fmla="*/ 737 h 1190"/>
                <a:gd name="T18" fmla="*/ 113 w 396"/>
                <a:gd name="T19" fmla="*/ 935 h 1190"/>
                <a:gd name="T20" fmla="*/ 141 w 396"/>
                <a:gd name="T21" fmla="*/ 963 h 1190"/>
                <a:gd name="T22" fmla="*/ 226 w 396"/>
                <a:gd name="T23" fmla="*/ 1190 h 1190"/>
                <a:gd name="T24" fmla="*/ 283 w 396"/>
                <a:gd name="T25" fmla="*/ 1162 h 1190"/>
                <a:gd name="T26" fmla="*/ 311 w 396"/>
                <a:gd name="T27" fmla="*/ 1048 h 1190"/>
                <a:gd name="T28" fmla="*/ 368 w 396"/>
                <a:gd name="T29" fmla="*/ 963 h 1190"/>
                <a:gd name="T30" fmla="*/ 340 w 396"/>
                <a:gd name="T31" fmla="*/ 822 h 1190"/>
                <a:gd name="T32" fmla="*/ 396 w 396"/>
                <a:gd name="T33" fmla="*/ 737 h 1190"/>
                <a:gd name="T34" fmla="*/ 311 w 396"/>
                <a:gd name="T35" fmla="*/ 595 h 1190"/>
                <a:gd name="T36" fmla="*/ 396 w 396"/>
                <a:gd name="T37" fmla="*/ 425 h 1190"/>
                <a:gd name="T38" fmla="*/ 396 w 396"/>
                <a:gd name="T39" fmla="*/ 340 h 1190"/>
                <a:gd name="T40" fmla="*/ 340 w 396"/>
                <a:gd name="T41" fmla="*/ 340 h 1190"/>
                <a:gd name="T42" fmla="*/ 340 w 396"/>
                <a:gd name="T43" fmla="*/ 283 h 1190"/>
                <a:gd name="T44" fmla="*/ 283 w 396"/>
                <a:gd name="T45" fmla="*/ 226 h 1190"/>
                <a:gd name="T46" fmla="*/ 368 w 396"/>
                <a:gd name="T47" fmla="*/ 170 h 1190"/>
                <a:gd name="T48" fmla="*/ 226 w 396"/>
                <a:gd name="T49" fmla="*/ 0 h 1190"/>
                <a:gd name="T50" fmla="*/ 141 w 396"/>
                <a:gd name="T51" fmla="*/ 0 h 1190"/>
                <a:gd name="T52" fmla="*/ 113 w 396"/>
                <a:gd name="T53" fmla="*/ 0 h 1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96" h="1190">
                  <a:moveTo>
                    <a:pt x="113" y="0"/>
                  </a:moveTo>
                  <a:lnTo>
                    <a:pt x="85" y="56"/>
                  </a:lnTo>
                  <a:lnTo>
                    <a:pt x="141" y="226"/>
                  </a:lnTo>
                  <a:lnTo>
                    <a:pt x="56" y="311"/>
                  </a:lnTo>
                  <a:lnTo>
                    <a:pt x="0" y="311"/>
                  </a:lnTo>
                  <a:lnTo>
                    <a:pt x="0" y="368"/>
                  </a:lnTo>
                  <a:lnTo>
                    <a:pt x="85" y="453"/>
                  </a:lnTo>
                  <a:lnTo>
                    <a:pt x="113" y="680"/>
                  </a:lnTo>
                  <a:lnTo>
                    <a:pt x="170" y="737"/>
                  </a:lnTo>
                  <a:lnTo>
                    <a:pt x="113" y="935"/>
                  </a:lnTo>
                  <a:lnTo>
                    <a:pt x="141" y="963"/>
                  </a:lnTo>
                  <a:lnTo>
                    <a:pt x="226" y="1190"/>
                  </a:lnTo>
                  <a:lnTo>
                    <a:pt x="283" y="1162"/>
                  </a:lnTo>
                  <a:lnTo>
                    <a:pt x="311" y="1048"/>
                  </a:lnTo>
                  <a:lnTo>
                    <a:pt x="368" y="963"/>
                  </a:lnTo>
                  <a:lnTo>
                    <a:pt x="340" y="822"/>
                  </a:lnTo>
                  <a:lnTo>
                    <a:pt x="396" y="737"/>
                  </a:lnTo>
                  <a:lnTo>
                    <a:pt x="311" y="595"/>
                  </a:lnTo>
                  <a:lnTo>
                    <a:pt x="396" y="425"/>
                  </a:lnTo>
                  <a:lnTo>
                    <a:pt x="396" y="340"/>
                  </a:lnTo>
                  <a:lnTo>
                    <a:pt x="340" y="340"/>
                  </a:lnTo>
                  <a:lnTo>
                    <a:pt x="340" y="283"/>
                  </a:lnTo>
                  <a:lnTo>
                    <a:pt x="283" y="226"/>
                  </a:lnTo>
                  <a:lnTo>
                    <a:pt x="368" y="170"/>
                  </a:lnTo>
                  <a:lnTo>
                    <a:pt x="226" y="0"/>
                  </a:lnTo>
                  <a:lnTo>
                    <a:pt x="141" y="0"/>
                  </a:lnTo>
                  <a:lnTo>
                    <a:pt x="113" y="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7" name="Freeform 281">
              <a:extLst>
                <a:ext uri="{FF2B5EF4-FFF2-40B4-BE49-F238E27FC236}">
                  <a16:creationId xmlns:a16="http://schemas.microsoft.com/office/drawing/2014/main" id="{D410A49B-D240-4429-A91A-FE5CCA485F2C}"/>
                </a:ext>
              </a:extLst>
            </p:cNvPr>
            <p:cNvSpPr>
              <a:spLocks/>
            </p:cNvSpPr>
            <p:nvPr/>
          </p:nvSpPr>
          <p:spPr bwMode="auto">
            <a:xfrm>
              <a:off x="4895" y="3040"/>
              <a:ext cx="255" cy="737"/>
            </a:xfrm>
            <a:custGeom>
              <a:avLst/>
              <a:gdLst>
                <a:gd name="T0" fmla="*/ 113 w 255"/>
                <a:gd name="T1" fmla="*/ 0 h 737"/>
                <a:gd name="T2" fmla="*/ 28 w 255"/>
                <a:gd name="T3" fmla="*/ 170 h 737"/>
                <a:gd name="T4" fmla="*/ 113 w 255"/>
                <a:gd name="T5" fmla="*/ 312 h 737"/>
                <a:gd name="T6" fmla="*/ 57 w 255"/>
                <a:gd name="T7" fmla="*/ 397 h 737"/>
                <a:gd name="T8" fmla="*/ 85 w 255"/>
                <a:gd name="T9" fmla="*/ 538 h 737"/>
                <a:gd name="T10" fmla="*/ 28 w 255"/>
                <a:gd name="T11" fmla="*/ 623 h 737"/>
                <a:gd name="T12" fmla="*/ 0 w 255"/>
                <a:gd name="T13" fmla="*/ 737 h 737"/>
                <a:gd name="T14" fmla="*/ 85 w 255"/>
                <a:gd name="T15" fmla="*/ 709 h 737"/>
                <a:gd name="T16" fmla="*/ 85 w 255"/>
                <a:gd name="T17" fmla="*/ 652 h 737"/>
                <a:gd name="T18" fmla="*/ 113 w 255"/>
                <a:gd name="T19" fmla="*/ 652 h 737"/>
                <a:gd name="T20" fmla="*/ 142 w 255"/>
                <a:gd name="T21" fmla="*/ 680 h 737"/>
                <a:gd name="T22" fmla="*/ 199 w 255"/>
                <a:gd name="T23" fmla="*/ 680 h 737"/>
                <a:gd name="T24" fmla="*/ 199 w 255"/>
                <a:gd name="T25" fmla="*/ 623 h 737"/>
                <a:gd name="T26" fmla="*/ 255 w 255"/>
                <a:gd name="T27" fmla="*/ 595 h 737"/>
                <a:gd name="T28" fmla="*/ 255 w 255"/>
                <a:gd name="T29" fmla="*/ 538 h 737"/>
                <a:gd name="T30" fmla="*/ 170 w 255"/>
                <a:gd name="T31" fmla="*/ 482 h 737"/>
                <a:gd name="T32" fmla="*/ 170 w 255"/>
                <a:gd name="T33" fmla="*/ 368 h 737"/>
                <a:gd name="T34" fmla="*/ 227 w 255"/>
                <a:gd name="T35" fmla="*/ 340 h 737"/>
                <a:gd name="T36" fmla="*/ 170 w 255"/>
                <a:gd name="T37" fmla="*/ 255 h 737"/>
                <a:gd name="T38" fmla="*/ 199 w 255"/>
                <a:gd name="T39" fmla="*/ 198 h 737"/>
                <a:gd name="T40" fmla="*/ 142 w 255"/>
                <a:gd name="T41" fmla="*/ 113 h 737"/>
                <a:gd name="T42" fmla="*/ 142 w 255"/>
                <a:gd name="T43" fmla="*/ 28 h 737"/>
                <a:gd name="T44" fmla="*/ 113 w 255"/>
                <a:gd name="T45" fmla="*/ 0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55" h="737">
                  <a:moveTo>
                    <a:pt x="113" y="0"/>
                  </a:moveTo>
                  <a:lnTo>
                    <a:pt x="28" y="170"/>
                  </a:lnTo>
                  <a:lnTo>
                    <a:pt x="113" y="312"/>
                  </a:lnTo>
                  <a:lnTo>
                    <a:pt x="57" y="397"/>
                  </a:lnTo>
                  <a:lnTo>
                    <a:pt x="85" y="538"/>
                  </a:lnTo>
                  <a:lnTo>
                    <a:pt x="28" y="623"/>
                  </a:lnTo>
                  <a:lnTo>
                    <a:pt x="0" y="737"/>
                  </a:lnTo>
                  <a:lnTo>
                    <a:pt x="85" y="709"/>
                  </a:lnTo>
                  <a:lnTo>
                    <a:pt x="85" y="652"/>
                  </a:lnTo>
                  <a:lnTo>
                    <a:pt x="113" y="652"/>
                  </a:lnTo>
                  <a:lnTo>
                    <a:pt x="142" y="680"/>
                  </a:lnTo>
                  <a:lnTo>
                    <a:pt x="199" y="680"/>
                  </a:lnTo>
                  <a:lnTo>
                    <a:pt x="199" y="623"/>
                  </a:lnTo>
                  <a:lnTo>
                    <a:pt x="255" y="595"/>
                  </a:lnTo>
                  <a:lnTo>
                    <a:pt x="255" y="538"/>
                  </a:lnTo>
                  <a:lnTo>
                    <a:pt x="170" y="482"/>
                  </a:lnTo>
                  <a:lnTo>
                    <a:pt x="170" y="368"/>
                  </a:lnTo>
                  <a:lnTo>
                    <a:pt x="227" y="340"/>
                  </a:lnTo>
                  <a:lnTo>
                    <a:pt x="170" y="255"/>
                  </a:lnTo>
                  <a:lnTo>
                    <a:pt x="199" y="198"/>
                  </a:lnTo>
                  <a:lnTo>
                    <a:pt x="142" y="113"/>
                  </a:lnTo>
                  <a:lnTo>
                    <a:pt x="142" y="28"/>
                  </a:lnTo>
                  <a:lnTo>
                    <a:pt x="113" y="0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8" name="Freeform 282">
              <a:extLst>
                <a:ext uri="{FF2B5EF4-FFF2-40B4-BE49-F238E27FC236}">
                  <a16:creationId xmlns:a16="http://schemas.microsoft.com/office/drawing/2014/main" id="{3CFB1772-6545-48CC-B1B0-ECA02E928D0B}"/>
                </a:ext>
              </a:extLst>
            </p:cNvPr>
            <p:cNvSpPr>
              <a:spLocks/>
            </p:cNvSpPr>
            <p:nvPr/>
          </p:nvSpPr>
          <p:spPr bwMode="auto">
            <a:xfrm>
              <a:off x="4895" y="2841"/>
              <a:ext cx="624" cy="1219"/>
            </a:xfrm>
            <a:custGeom>
              <a:avLst/>
              <a:gdLst>
                <a:gd name="T0" fmla="*/ 57 w 624"/>
                <a:gd name="T1" fmla="*/ 57 h 1219"/>
                <a:gd name="T2" fmla="*/ 57 w 624"/>
                <a:gd name="T3" fmla="*/ 114 h 1219"/>
                <a:gd name="T4" fmla="*/ 113 w 624"/>
                <a:gd name="T5" fmla="*/ 114 h 1219"/>
                <a:gd name="T6" fmla="*/ 113 w 624"/>
                <a:gd name="T7" fmla="*/ 199 h 1219"/>
                <a:gd name="T8" fmla="*/ 142 w 624"/>
                <a:gd name="T9" fmla="*/ 227 h 1219"/>
                <a:gd name="T10" fmla="*/ 142 w 624"/>
                <a:gd name="T11" fmla="*/ 312 h 1219"/>
                <a:gd name="T12" fmla="*/ 199 w 624"/>
                <a:gd name="T13" fmla="*/ 397 h 1219"/>
                <a:gd name="T14" fmla="*/ 170 w 624"/>
                <a:gd name="T15" fmla="*/ 454 h 1219"/>
                <a:gd name="T16" fmla="*/ 227 w 624"/>
                <a:gd name="T17" fmla="*/ 539 h 1219"/>
                <a:gd name="T18" fmla="*/ 170 w 624"/>
                <a:gd name="T19" fmla="*/ 567 h 1219"/>
                <a:gd name="T20" fmla="*/ 170 w 624"/>
                <a:gd name="T21" fmla="*/ 681 h 1219"/>
                <a:gd name="T22" fmla="*/ 255 w 624"/>
                <a:gd name="T23" fmla="*/ 737 h 1219"/>
                <a:gd name="T24" fmla="*/ 255 w 624"/>
                <a:gd name="T25" fmla="*/ 794 h 1219"/>
                <a:gd name="T26" fmla="*/ 199 w 624"/>
                <a:gd name="T27" fmla="*/ 822 h 1219"/>
                <a:gd name="T28" fmla="*/ 199 w 624"/>
                <a:gd name="T29" fmla="*/ 879 h 1219"/>
                <a:gd name="T30" fmla="*/ 142 w 624"/>
                <a:gd name="T31" fmla="*/ 879 h 1219"/>
                <a:gd name="T32" fmla="*/ 113 w 624"/>
                <a:gd name="T33" fmla="*/ 851 h 1219"/>
                <a:gd name="T34" fmla="*/ 85 w 624"/>
                <a:gd name="T35" fmla="*/ 851 h 1219"/>
                <a:gd name="T36" fmla="*/ 85 w 624"/>
                <a:gd name="T37" fmla="*/ 908 h 1219"/>
                <a:gd name="T38" fmla="*/ 0 w 624"/>
                <a:gd name="T39" fmla="*/ 936 h 1219"/>
                <a:gd name="T40" fmla="*/ 28 w 624"/>
                <a:gd name="T41" fmla="*/ 1106 h 1219"/>
                <a:gd name="T42" fmla="*/ 85 w 624"/>
                <a:gd name="T43" fmla="*/ 1134 h 1219"/>
                <a:gd name="T44" fmla="*/ 113 w 624"/>
                <a:gd name="T45" fmla="*/ 1106 h 1219"/>
                <a:gd name="T46" fmla="*/ 170 w 624"/>
                <a:gd name="T47" fmla="*/ 1134 h 1219"/>
                <a:gd name="T48" fmla="*/ 170 w 624"/>
                <a:gd name="T49" fmla="*/ 936 h 1219"/>
                <a:gd name="T50" fmla="*/ 227 w 624"/>
                <a:gd name="T51" fmla="*/ 964 h 1219"/>
                <a:gd name="T52" fmla="*/ 227 w 624"/>
                <a:gd name="T53" fmla="*/ 1134 h 1219"/>
                <a:gd name="T54" fmla="*/ 284 w 624"/>
                <a:gd name="T55" fmla="*/ 1219 h 1219"/>
                <a:gd name="T56" fmla="*/ 340 w 624"/>
                <a:gd name="T57" fmla="*/ 1191 h 1219"/>
                <a:gd name="T58" fmla="*/ 340 w 624"/>
                <a:gd name="T59" fmla="*/ 1078 h 1219"/>
                <a:gd name="T60" fmla="*/ 369 w 624"/>
                <a:gd name="T61" fmla="*/ 1021 h 1219"/>
                <a:gd name="T62" fmla="*/ 454 w 624"/>
                <a:gd name="T63" fmla="*/ 993 h 1219"/>
                <a:gd name="T64" fmla="*/ 397 w 624"/>
                <a:gd name="T65" fmla="*/ 908 h 1219"/>
                <a:gd name="T66" fmla="*/ 397 w 624"/>
                <a:gd name="T67" fmla="*/ 851 h 1219"/>
                <a:gd name="T68" fmla="*/ 539 w 624"/>
                <a:gd name="T69" fmla="*/ 822 h 1219"/>
                <a:gd name="T70" fmla="*/ 567 w 624"/>
                <a:gd name="T71" fmla="*/ 822 h 1219"/>
                <a:gd name="T72" fmla="*/ 624 w 624"/>
                <a:gd name="T73" fmla="*/ 709 h 1219"/>
                <a:gd name="T74" fmla="*/ 539 w 624"/>
                <a:gd name="T75" fmla="*/ 709 h 1219"/>
                <a:gd name="T76" fmla="*/ 539 w 624"/>
                <a:gd name="T77" fmla="*/ 652 h 1219"/>
                <a:gd name="T78" fmla="*/ 482 w 624"/>
                <a:gd name="T79" fmla="*/ 567 h 1219"/>
                <a:gd name="T80" fmla="*/ 482 w 624"/>
                <a:gd name="T81" fmla="*/ 482 h 1219"/>
                <a:gd name="T82" fmla="*/ 369 w 624"/>
                <a:gd name="T83" fmla="*/ 397 h 1219"/>
                <a:gd name="T84" fmla="*/ 369 w 624"/>
                <a:gd name="T85" fmla="*/ 255 h 1219"/>
                <a:gd name="T86" fmla="*/ 340 w 624"/>
                <a:gd name="T87" fmla="*/ 227 h 1219"/>
                <a:gd name="T88" fmla="*/ 340 w 624"/>
                <a:gd name="T89" fmla="*/ 170 h 1219"/>
                <a:gd name="T90" fmla="*/ 284 w 624"/>
                <a:gd name="T91" fmla="*/ 142 h 1219"/>
                <a:gd name="T92" fmla="*/ 227 w 624"/>
                <a:gd name="T93" fmla="*/ 0 h 1219"/>
                <a:gd name="T94" fmla="*/ 170 w 624"/>
                <a:gd name="T95" fmla="*/ 29 h 1219"/>
                <a:gd name="T96" fmla="*/ 113 w 624"/>
                <a:gd name="T97" fmla="*/ 0 h 1219"/>
                <a:gd name="T98" fmla="*/ 57 w 624"/>
                <a:gd name="T99" fmla="*/ 57 h 1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624" h="1219">
                  <a:moveTo>
                    <a:pt x="57" y="57"/>
                  </a:moveTo>
                  <a:lnTo>
                    <a:pt x="57" y="114"/>
                  </a:lnTo>
                  <a:lnTo>
                    <a:pt x="113" y="114"/>
                  </a:lnTo>
                  <a:lnTo>
                    <a:pt x="113" y="199"/>
                  </a:lnTo>
                  <a:lnTo>
                    <a:pt x="142" y="227"/>
                  </a:lnTo>
                  <a:lnTo>
                    <a:pt x="142" y="312"/>
                  </a:lnTo>
                  <a:lnTo>
                    <a:pt x="199" y="397"/>
                  </a:lnTo>
                  <a:lnTo>
                    <a:pt x="170" y="454"/>
                  </a:lnTo>
                  <a:lnTo>
                    <a:pt x="227" y="539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255" y="737"/>
                  </a:lnTo>
                  <a:lnTo>
                    <a:pt x="255" y="794"/>
                  </a:lnTo>
                  <a:lnTo>
                    <a:pt x="199" y="822"/>
                  </a:lnTo>
                  <a:lnTo>
                    <a:pt x="199" y="879"/>
                  </a:lnTo>
                  <a:lnTo>
                    <a:pt x="142" y="879"/>
                  </a:lnTo>
                  <a:lnTo>
                    <a:pt x="113" y="851"/>
                  </a:lnTo>
                  <a:lnTo>
                    <a:pt x="85" y="851"/>
                  </a:lnTo>
                  <a:lnTo>
                    <a:pt x="85" y="908"/>
                  </a:lnTo>
                  <a:lnTo>
                    <a:pt x="0" y="936"/>
                  </a:lnTo>
                  <a:lnTo>
                    <a:pt x="28" y="1106"/>
                  </a:lnTo>
                  <a:lnTo>
                    <a:pt x="85" y="1134"/>
                  </a:lnTo>
                  <a:lnTo>
                    <a:pt x="113" y="1106"/>
                  </a:lnTo>
                  <a:lnTo>
                    <a:pt x="170" y="1134"/>
                  </a:lnTo>
                  <a:lnTo>
                    <a:pt x="170" y="936"/>
                  </a:lnTo>
                  <a:lnTo>
                    <a:pt x="227" y="964"/>
                  </a:lnTo>
                  <a:lnTo>
                    <a:pt x="227" y="1134"/>
                  </a:lnTo>
                  <a:lnTo>
                    <a:pt x="284" y="1219"/>
                  </a:lnTo>
                  <a:lnTo>
                    <a:pt x="340" y="1191"/>
                  </a:lnTo>
                  <a:lnTo>
                    <a:pt x="340" y="1078"/>
                  </a:lnTo>
                  <a:lnTo>
                    <a:pt x="369" y="1021"/>
                  </a:lnTo>
                  <a:lnTo>
                    <a:pt x="454" y="993"/>
                  </a:lnTo>
                  <a:lnTo>
                    <a:pt x="397" y="908"/>
                  </a:lnTo>
                  <a:lnTo>
                    <a:pt x="397" y="851"/>
                  </a:lnTo>
                  <a:lnTo>
                    <a:pt x="539" y="822"/>
                  </a:lnTo>
                  <a:lnTo>
                    <a:pt x="567" y="822"/>
                  </a:lnTo>
                  <a:lnTo>
                    <a:pt x="624" y="709"/>
                  </a:lnTo>
                  <a:lnTo>
                    <a:pt x="539" y="709"/>
                  </a:lnTo>
                  <a:lnTo>
                    <a:pt x="539" y="652"/>
                  </a:lnTo>
                  <a:lnTo>
                    <a:pt x="482" y="567"/>
                  </a:lnTo>
                  <a:lnTo>
                    <a:pt x="482" y="482"/>
                  </a:lnTo>
                  <a:lnTo>
                    <a:pt x="369" y="397"/>
                  </a:lnTo>
                  <a:lnTo>
                    <a:pt x="369" y="255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284" y="142"/>
                  </a:lnTo>
                  <a:lnTo>
                    <a:pt x="227" y="0"/>
                  </a:lnTo>
                  <a:lnTo>
                    <a:pt x="170" y="29"/>
                  </a:lnTo>
                  <a:lnTo>
                    <a:pt x="113" y="0"/>
                  </a:lnTo>
                  <a:lnTo>
                    <a:pt x="57" y="57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79" name="Freeform 283">
              <a:extLst>
                <a:ext uri="{FF2B5EF4-FFF2-40B4-BE49-F238E27FC236}">
                  <a16:creationId xmlns:a16="http://schemas.microsoft.com/office/drawing/2014/main" id="{8902E4AC-D939-49AA-B3F5-2E4E5FF7FFC2}"/>
                </a:ext>
              </a:extLst>
            </p:cNvPr>
            <p:cNvSpPr>
              <a:spLocks/>
            </p:cNvSpPr>
            <p:nvPr/>
          </p:nvSpPr>
          <p:spPr bwMode="auto">
            <a:xfrm>
              <a:off x="5122" y="2615"/>
              <a:ext cx="765" cy="907"/>
            </a:xfrm>
            <a:custGeom>
              <a:avLst/>
              <a:gdLst>
                <a:gd name="T0" fmla="*/ 0 w 765"/>
                <a:gd name="T1" fmla="*/ 226 h 907"/>
                <a:gd name="T2" fmla="*/ 57 w 765"/>
                <a:gd name="T3" fmla="*/ 368 h 907"/>
                <a:gd name="T4" fmla="*/ 113 w 765"/>
                <a:gd name="T5" fmla="*/ 396 h 907"/>
                <a:gd name="T6" fmla="*/ 113 w 765"/>
                <a:gd name="T7" fmla="*/ 453 h 907"/>
                <a:gd name="T8" fmla="*/ 142 w 765"/>
                <a:gd name="T9" fmla="*/ 481 h 907"/>
                <a:gd name="T10" fmla="*/ 142 w 765"/>
                <a:gd name="T11" fmla="*/ 623 h 907"/>
                <a:gd name="T12" fmla="*/ 255 w 765"/>
                <a:gd name="T13" fmla="*/ 708 h 907"/>
                <a:gd name="T14" fmla="*/ 255 w 765"/>
                <a:gd name="T15" fmla="*/ 793 h 907"/>
                <a:gd name="T16" fmla="*/ 312 w 765"/>
                <a:gd name="T17" fmla="*/ 878 h 907"/>
                <a:gd name="T18" fmla="*/ 340 w 765"/>
                <a:gd name="T19" fmla="*/ 822 h 907"/>
                <a:gd name="T20" fmla="*/ 482 w 765"/>
                <a:gd name="T21" fmla="*/ 907 h 907"/>
                <a:gd name="T22" fmla="*/ 510 w 765"/>
                <a:gd name="T23" fmla="*/ 737 h 907"/>
                <a:gd name="T24" fmla="*/ 624 w 765"/>
                <a:gd name="T25" fmla="*/ 765 h 907"/>
                <a:gd name="T26" fmla="*/ 680 w 765"/>
                <a:gd name="T27" fmla="*/ 737 h 907"/>
                <a:gd name="T28" fmla="*/ 737 w 765"/>
                <a:gd name="T29" fmla="*/ 595 h 907"/>
                <a:gd name="T30" fmla="*/ 765 w 765"/>
                <a:gd name="T31" fmla="*/ 198 h 907"/>
                <a:gd name="T32" fmla="*/ 680 w 765"/>
                <a:gd name="T33" fmla="*/ 226 h 907"/>
                <a:gd name="T34" fmla="*/ 652 w 765"/>
                <a:gd name="T35" fmla="*/ 141 h 907"/>
                <a:gd name="T36" fmla="*/ 567 w 765"/>
                <a:gd name="T37" fmla="*/ 141 h 907"/>
                <a:gd name="T38" fmla="*/ 482 w 765"/>
                <a:gd name="T39" fmla="*/ 198 h 907"/>
                <a:gd name="T40" fmla="*/ 368 w 765"/>
                <a:gd name="T41" fmla="*/ 141 h 907"/>
                <a:gd name="T42" fmla="*/ 340 w 765"/>
                <a:gd name="T43" fmla="*/ 56 h 907"/>
                <a:gd name="T44" fmla="*/ 198 w 765"/>
                <a:gd name="T45" fmla="*/ 0 h 907"/>
                <a:gd name="T46" fmla="*/ 170 w 765"/>
                <a:gd name="T47" fmla="*/ 85 h 907"/>
                <a:gd name="T48" fmla="*/ 57 w 765"/>
                <a:gd name="T49" fmla="*/ 85 h 907"/>
                <a:gd name="T50" fmla="*/ 0 w 765"/>
                <a:gd name="T51" fmla="*/ 226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65" h="907">
                  <a:moveTo>
                    <a:pt x="0" y="226"/>
                  </a:moveTo>
                  <a:lnTo>
                    <a:pt x="57" y="368"/>
                  </a:lnTo>
                  <a:lnTo>
                    <a:pt x="113" y="396"/>
                  </a:lnTo>
                  <a:lnTo>
                    <a:pt x="113" y="453"/>
                  </a:lnTo>
                  <a:lnTo>
                    <a:pt x="142" y="481"/>
                  </a:lnTo>
                  <a:lnTo>
                    <a:pt x="142" y="623"/>
                  </a:lnTo>
                  <a:lnTo>
                    <a:pt x="255" y="708"/>
                  </a:lnTo>
                  <a:lnTo>
                    <a:pt x="255" y="793"/>
                  </a:lnTo>
                  <a:lnTo>
                    <a:pt x="312" y="878"/>
                  </a:lnTo>
                  <a:lnTo>
                    <a:pt x="340" y="822"/>
                  </a:lnTo>
                  <a:lnTo>
                    <a:pt x="482" y="907"/>
                  </a:lnTo>
                  <a:lnTo>
                    <a:pt x="510" y="737"/>
                  </a:lnTo>
                  <a:lnTo>
                    <a:pt x="624" y="765"/>
                  </a:lnTo>
                  <a:lnTo>
                    <a:pt x="680" y="737"/>
                  </a:lnTo>
                  <a:lnTo>
                    <a:pt x="737" y="595"/>
                  </a:lnTo>
                  <a:lnTo>
                    <a:pt x="765" y="198"/>
                  </a:lnTo>
                  <a:lnTo>
                    <a:pt x="680" y="226"/>
                  </a:lnTo>
                  <a:lnTo>
                    <a:pt x="652" y="141"/>
                  </a:lnTo>
                  <a:lnTo>
                    <a:pt x="567" y="141"/>
                  </a:lnTo>
                  <a:lnTo>
                    <a:pt x="482" y="198"/>
                  </a:lnTo>
                  <a:lnTo>
                    <a:pt x="368" y="141"/>
                  </a:lnTo>
                  <a:lnTo>
                    <a:pt x="340" y="56"/>
                  </a:lnTo>
                  <a:lnTo>
                    <a:pt x="198" y="0"/>
                  </a:lnTo>
                  <a:lnTo>
                    <a:pt x="170" y="85"/>
                  </a:lnTo>
                  <a:lnTo>
                    <a:pt x="57" y="85"/>
                  </a:lnTo>
                  <a:lnTo>
                    <a:pt x="0" y="226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80" name="Freeform 284">
              <a:extLst>
                <a:ext uri="{FF2B5EF4-FFF2-40B4-BE49-F238E27FC236}">
                  <a16:creationId xmlns:a16="http://schemas.microsoft.com/office/drawing/2014/main" id="{343FD793-D9E0-4527-9C76-C848B992018A}"/>
                </a:ext>
              </a:extLst>
            </p:cNvPr>
            <p:cNvSpPr>
              <a:spLocks/>
            </p:cNvSpPr>
            <p:nvPr/>
          </p:nvSpPr>
          <p:spPr bwMode="auto">
            <a:xfrm>
              <a:off x="5320" y="2416"/>
              <a:ext cx="567" cy="425"/>
            </a:xfrm>
            <a:custGeom>
              <a:avLst/>
              <a:gdLst>
                <a:gd name="T0" fmla="*/ 0 w 567"/>
                <a:gd name="T1" fmla="*/ 199 h 425"/>
                <a:gd name="T2" fmla="*/ 142 w 567"/>
                <a:gd name="T3" fmla="*/ 255 h 425"/>
                <a:gd name="T4" fmla="*/ 170 w 567"/>
                <a:gd name="T5" fmla="*/ 340 h 425"/>
                <a:gd name="T6" fmla="*/ 284 w 567"/>
                <a:gd name="T7" fmla="*/ 397 h 425"/>
                <a:gd name="T8" fmla="*/ 369 w 567"/>
                <a:gd name="T9" fmla="*/ 340 h 425"/>
                <a:gd name="T10" fmla="*/ 454 w 567"/>
                <a:gd name="T11" fmla="*/ 340 h 425"/>
                <a:gd name="T12" fmla="*/ 482 w 567"/>
                <a:gd name="T13" fmla="*/ 425 h 425"/>
                <a:gd name="T14" fmla="*/ 567 w 567"/>
                <a:gd name="T15" fmla="*/ 397 h 425"/>
                <a:gd name="T16" fmla="*/ 511 w 567"/>
                <a:gd name="T17" fmla="*/ 85 h 425"/>
                <a:gd name="T18" fmla="*/ 341 w 567"/>
                <a:gd name="T19" fmla="*/ 0 h 425"/>
                <a:gd name="T20" fmla="*/ 312 w 567"/>
                <a:gd name="T21" fmla="*/ 57 h 425"/>
                <a:gd name="T22" fmla="*/ 255 w 567"/>
                <a:gd name="T23" fmla="*/ 57 h 425"/>
                <a:gd name="T24" fmla="*/ 170 w 567"/>
                <a:gd name="T25" fmla="*/ 113 h 425"/>
                <a:gd name="T26" fmla="*/ 57 w 567"/>
                <a:gd name="T27" fmla="*/ 142 h 425"/>
                <a:gd name="T28" fmla="*/ 0 w 567"/>
                <a:gd name="T29" fmla="*/ 199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7" h="425">
                  <a:moveTo>
                    <a:pt x="0" y="199"/>
                  </a:moveTo>
                  <a:lnTo>
                    <a:pt x="142" y="255"/>
                  </a:lnTo>
                  <a:lnTo>
                    <a:pt x="170" y="340"/>
                  </a:lnTo>
                  <a:lnTo>
                    <a:pt x="284" y="397"/>
                  </a:lnTo>
                  <a:lnTo>
                    <a:pt x="369" y="340"/>
                  </a:lnTo>
                  <a:lnTo>
                    <a:pt x="454" y="340"/>
                  </a:lnTo>
                  <a:lnTo>
                    <a:pt x="482" y="425"/>
                  </a:lnTo>
                  <a:lnTo>
                    <a:pt x="567" y="397"/>
                  </a:lnTo>
                  <a:lnTo>
                    <a:pt x="511" y="85"/>
                  </a:lnTo>
                  <a:lnTo>
                    <a:pt x="341" y="0"/>
                  </a:lnTo>
                  <a:lnTo>
                    <a:pt x="312" y="57"/>
                  </a:lnTo>
                  <a:lnTo>
                    <a:pt x="255" y="57"/>
                  </a:lnTo>
                  <a:lnTo>
                    <a:pt x="170" y="113"/>
                  </a:lnTo>
                  <a:lnTo>
                    <a:pt x="57" y="142"/>
                  </a:lnTo>
                  <a:lnTo>
                    <a:pt x="0" y="199"/>
                  </a:lnTo>
                  <a:close/>
                </a:path>
              </a:pathLst>
            </a:custGeom>
            <a:ln w="12700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045FB92D-301E-43FA-BB53-D2A35D9031A9}"/>
              </a:ext>
            </a:extLst>
          </p:cNvPr>
          <p:cNvSpPr txBox="1"/>
          <p:nvPr/>
        </p:nvSpPr>
        <p:spPr>
          <a:xfrm>
            <a:off x="5424631" y="5317346"/>
            <a:ext cx="800219" cy="33855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ctr"/>
            <a:r>
              <a:rPr kumimoji="1" lang="ja-JP" altLang="en-US" sz="1600" b="1" dirty="0">
                <a:solidFill>
                  <a:srgbClr val="FF33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有明海</a:t>
            </a: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71B45798-E218-4762-8AD5-1FB8918652ED}"/>
              </a:ext>
            </a:extLst>
          </p:cNvPr>
          <p:cNvGrpSpPr/>
          <p:nvPr/>
        </p:nvGrpSpPr>
        <p:grpSpPr>
          <a:xfrm>
            <a:off x="6307232" y="4893511"/>
            <a:ext cx="3236277" cy="1207367"/>
            <a:chOff x="2164080" y="3465295"/>
            <a:chExt cx="6865620" cy="2561377"/>
          </a:xfrm>
        </p:grpSpPr>
        <p:sp>
          <p:nvSpPr>
            <p:cNvPr id="35" name="楕円 34">
              <a:extLst>
                <a:ext uri="{FF2B5EF4-FFF2-40B4-BE49-F238E27FC236}">
                  <a16:creationId xmlns:a16="http://schemas.microsoft.com/office/drawing/2014/main" id="{D78A3DE8-2AD0-4993-8556-1244E52CEF99}"/>
                </a:ext>
              </a:extLst>
            </p:cNvPr>
            <p:cNvSpPr/>
            <p:nvPr/>
          </p:nvSpPr>
          <p:spPr>
            <a:xfrm>
              <a:off x="2164080" y="4690862"/>
              <a:ext cx="6865620" cy="1335810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2BF57C11-5B01-42DA-9D37-2685273B7579}"/>
                </a:ext>
              </a:extLst>
            </p:cNvPr>
            <p:cNvGrpSpPr/>
            <p:nvPr/>
          </p:nvGrpSpPr>
          <p:grpSpPr>
            <a:xfrm rot="665609">
              <a:off x="5557740" y="4072304"/>
              <a:ext cx="1580507" cy="761076"/>
              <a:chOff x="4435555" y="5521448"/>
              <a:chExt cx="1580507" cy="761076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85" name="四角形: 上の 2 つの角を丸める 2059">
                <a:extLst>
                  <a:ext uri="{FF2B5EF4-FFF2-40B4-BE49-F238E27FC236}">
                    <a16:creationId xmlns:a16="http://schemas.microsoft.com/office/drawing/2014/main" id="{E5D91ACA-8C71-4659-9CEE-CBBD7FDA2AB0}"/>
                  </a:ext>
                </a:extLst>
              </p:cNvPr>
              <p:cNvSpPr/>
              <p:nvPr/>
            </p:nvSpPr>
            <p:spPr>
              <a:xfrm>
                <a:off x="4435555" y="5521448"/>
                <a:ext cx="1580507" cy="761076"/>
              </a:xfrm>
              <a:custGeom>
                <a:avLst/>
                <a:gdLst>
                  <a:gd name="connsiteX0" fmla="*/ 361344 w 1737539"/>
                  <a:gd name="connsiteY0" fmla="*/ 0 h 722688"/>
                  <a:gd name="connsiteX1" fmla="*/ 1376195 w 1737539"/>
                  <a:gd name="connsiteY1" fmla="*/ 0 h 722688"/>
                  <a:gd name="connsiteX2" fmla="*/ 1737539 w 1737539"/>
                  <a:gd name="connsiteY2" fmla="*/ 361344 h 722688"/>
                  <a:gd name="connsiteX3" fmla="*/ 1737539 w 1737539"/>
                  <a:gd name="connsiteY3" fmla="*/ 722688 h 722688"/>
                  <a:gd name="connsiteX4" fmla="*/ 1737539 w 1737539"/>
                  <a:gd name="connsiteY4" fmla="*/ 722688 h 722688"/>
                  <a:gd name="connsiteX5" fmla="*/ 0 w 1737539"/>
                  <a:gd name="connsiteY5" fmla="*/ 722688 h 722688"/>
                  <a:gd name="connsiteX6" fmla="*/ 0 w 1737539"/>
                  <a:gd name="connsiteY6" fmla="*/ 722688 h 722688"/>
                  <a:gd name="connsiteX7" fmla="*/ 0 w 1737539"/>
                  <a:gd name="connsiteY7" fmla="*/ 361344 h 722688"/>
                  <a:gd name="connsiteX8" fmla="*/ 361344 w 1737539"/>
                  <a:gd name="connsiteY8" fmla="*/ 0 h 722688"/>
                  <a:gd name="connsiteX0" fmla="*/ 443894 w 1820089"/>
                  <a:gd name="connsiteY0" fmla="*/ 0 h 722688"/>
                  <a:gd name="connsiteX1" fmla="*/ 1458745 w 1820089"/>
                  <a:gd name="connsiteY1" fmla="*/ 0 h 722688"/>
                  <a:gd name="connsiteX2" fmla="*/ 1820089 w 1820089"/>
                  <a:gd name="connsiteY2" fmla="*/ 361344 h 722688"/>
                  <a:gd name="connsiteX3" fmla="*/ 1820089 w 1820089"/>
                  <a:gd name="connsiteY3" fmla="*/ 722688 h 722688"/>
                  <a:gd name="connsiteX4" fmla="*/ 1820089 w 1820089"/>
                  <a:gd name="connsiteY4" fmla="*/ 722688 h 722688"/>
                  <a:gd name="connsiteX5" fmla="*/ 82550 w 1820089"/>
                  <a:gd name="connsiteY5" fmla="*/ 722688 h 722688"/>
                  <a:gd name="connsiteX6" fmla="*/ 0 w 1820089"/>
                  <a:gd name="connsiteY6" fmla="*/ 722688 h 722688"/>
                  <a:gd name="connsiteX7" fmla="*/ 82550 w 1820089"/>
                  <a:gd name="connsiteY7" fmla="*/ 361344 h 722688"/>
                  <a:gd name="connsiteX8" fmla="*/ 443894 w 1820089"/>
                  <a:gd name="connsiteY8" fmla="*/ 0 h 722688"/>
                  <a:gd name="connsiteX0" fmla="*/ 443894 w 1820089"/>
                  <a:gd name="connsiteY0" fmla="*/ 0 h 722688"/>
                  <a:gd name="connsiteX1" fmla="*/ 1458745 w 1820089"/>
                  <a:gd name="connsiteY1" fmla="*/ 0 h 722688"/>
                  <a:gd name="connsiteX2" fmla="*/ 1820089 w 1820089"/>
                  <a:gd name="connsiteY2" fmla="*/ 361344 h 722688"/>
                  <a:gd name="connsiteX3" fmla="*/ 1820089 w 1820089"/>
                  <a:gd name="connsiteY3" fmla="*/ 722688 h 722688"/>
                  <a:gd name="connsiteX4" fmla="*/ 1820089 w 1820089"/>
                  <a:gd name="connsiteY4" fmla="*/ 722688 h 722688"/>
                  <a:gd name="connsiteX5" fmla="*/ 82550 w 1820089"/>
                  <a:gd name="connsiteY5" fmla="*/ 722688 h 722688"/>
                  <a:gd name="connsiteX6" fmla="*/ 0 w 1820089"/>
                  <a:gd name="connsiteY6" fmla="*/ 722688 h 722688"/>
                  <a:gd name="connsiteX7" fmla="*/ 82550 w 1820089"/>
                  <a:gd name="connsiteY7" fmla="*/ 361344 h 722688"/>
                  <a:gd name="connsiteX8" fmla="*/ 443894 w 1820089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822205 w 1822205"/>
                  <a:gd name="connsiteY4" fmla="*/ 7226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822205 w 1822205"/>
                  <a:gd name="connsiteY4" fmla="*/ 7226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612655 w 1822205"/>
                  <a:gd name="connsiteY4" fmla="*/ 7099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612655 w 1822205"/>
                  <a:gd name="connsiteY3" fmla="*/ 709988 h 722688"/>
                  <a:gd name="connsiteX4" fmla="*/ 84666 w 1822205"/>
                  <a:gd name="connsiteY4" fmla="*/ 722688 h 722688"/>
                  <a:gd name="connsiteX5" fmla="*/ 2116 w 1822205"/>
                  <a:gd name="connsiteY5" fmla="*/ 722688 h 722688"/>
                  <a:gd name="connsiteX6" fmla="*/ 59266 w 1822205"/>
                  <a:gd name="connsiteY6" fmla="*/ 342294 h 722688"/>
                  <a:gd name="connsiteX7" fmla="*/ 446010 w 1822205"/>
                  <a:gd name="connsiteY7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612655 w 1822205"/>
                  <a:gd name="connsiteY3" fmla="*/ 709988 h 722688"/>
                  <a:gd name="connsiteX4" fmla="*/ 2116 w 1822205"/>
                  <a:gd name="connsiteY4" fmla="*/ 722688 h 722688"/>
                  <a:gd name="connsiteX5" fmla="*/ 59266 w 1822205"/>
                  <a:gd name="connsiteY5" fmla="*/ 342294 h 722688"/>
                  <a:gd name="connsiteX6" fmla="*/ 446010 w 1822205"/>
                  <a:gd name="connsiteY6" fmla="*/ 0 h 722688"/>
                  <a:gd name="connsiteX0" fmla="*/ 443908 w 1820103"/>
                  <a:gd name="connsiteY0" fmla="*/ 0 h 722688"/>
                  <a:gd name="connsiteX1" fmla="*/ 1458759 w 1820103"/>
                  <a:gd name="connsiteY1" fmla="*/ 0 h 722688"/>
                  <a:gd name="connsiteX2" fmla="*/ 1820103 w 1820103"/>
                  <a:gd name="connsiteY2" fmla="*/ 361344 h 722688"/>
                  <a:gd name="connsiteX3" fmla="*/ 1610553 w 1820103"/>
                  <a:gd name="connsiteY3" fmla="*/ 709988 h 722688"/>
                  <a:gd name="connsiteX4" fmla="*/ 14 w 1820103"/>
                  <a:gd name="connsiteY4" fmla="*/ 722688 h 722688"/>
                  <a:gd name="connsiteX5" fmla="*/ 57164 w 1820103"/>
                  <a:gd name="connsiteY5" fmla="*/ 342294 h 722688"/>
                  <a:gd name="connsiteX6" fmla="*/ 443908 w 1820103"/>
                  <a:gd name="connsiteY6" fmla="*/ 0 h 722688"/>
                  <a:gd name="connsiteX0" fmla="*/ 443908 w 1827726"/>
                  <a:gd name="connsiteY0" fmla="*/ 2381 h 725069"/>
                  <a:gd name="connsiteX1" fmla="*/ 1677834 w 1827726"/>
                  <a:gd name="connsiteY1" fmla="*/ 0 h 725069"/>
                  <a:gd name="connsiteX2" fmla="*/ 1820103 w 1827726"/>
                  <a:gd name="connsiteY2" fmla="*/ 363725 h 725069"/>
                  <a:gd name="connsiteX3" fmla="*/ 1610553 w 1827726"/>
                  <a:gd name="connsiteY3" fmla="*/ 712369 h 725069"/>
                  <a:gd name="connsiteX4" fmla="*/ 14 w 1827726"/>
                  <a:gd name="connsiteY4" fmla="*/ 725069 h 725069"/>
                  <a:gd name="connsiteX5" fmla="*/ 57164 w 1827726"/>
                  <a:gd name="connsiteY5" fmla="*/ 344675 h 725069"/>
                  <a:gd name="connsiteX6" fmla="*/ 443908 w 1827726"/>
                  <a:gd name="connsiteY6" fmla="*/ 2381 h 725069"/>
                  <a:gd name="connsiteX0" fmla="*/ 443908 w 1753687"/>
                  <a:gd name="connsiteY0" fmla="*/ 2381 h 725069"/>
                  <a:gd name="connsiteX1" fmla="*/ 1677834 w 1753687"/>
                  <a:gd name="connsiteY1" fmla="*/ 0 h 725069"/>
                  <a:gd name="connsiteX2" fmla="*/ 1620078 w 1753687"/>
                  <a:gd name="connsiteY2" fmla="*/ 361344 h 725069"/>
                  <a:gd name="connsiteX3" fmla="*/ 1610553 w 1753687"/>
                  <a:gd name="connsiteY3" fmla="*/ 712369 h 725069"/>
                  <a:gd name="connsiteX4" fmla="*/ 14 w 1753687"/>
                  <a:gd name="connsiteY4" fmla="*/ 725069 h 725069"/>
                  <a:gd name="connsiteX5" fmla="*/ 57164 w 1753687"/>
                  <a:gd name="connsiteY5" fmla="*/ 344675 h 725069"/>
                  <a:gd name="connsiteX6" fmla="*/ 443908 w 1753687"/>
                  <a:gd name="connsiteY6" fmla="*/ 2381 h 725069"/>
                  <a:gd name="connsiteX0" fmla="*/ 443908 w 1753687"/>
                  <a:gd name="connsiteY0" fmla="*/ 2381 h 725069"/>
                  <a:gd name="connsiteX1" fmla="*/ 1677834 w 1753687"/>
                  <a:gd name="connsiteY1" fmla="*/ 0 h 725069"/>
                  <a:gd name="connsiteX2" fmla="*/ 1620078 w 1753687"/>
                  <a:gd name="connsiteY2" fmla="*/ 361344 h 725069"/>
                  <a:gd name="connsiteX3" fmla="*/ 1448628 w 1753687"/>
                  <a:gd name="connsiteY3" fmla="*/ 717131 h 725069"/>
                  <a:gd name="connsiteX4" fmla="*/ 14 w 1753687"/>
                  <a:gd name="connsiteY4" fmla="*/ 725069 h 725069"/>
                  <a:gd name="connsiteX5" fmla="*/ 57164 w 1753687"/>
                  <a:gd name="connsiteY5" fmla="*/ 344675 h 725069"/>
                  <a:gd name="connsiteX6" fmla="*/ 443908 w 1753687"/>
                  <a:gd name="connsiteY6" fmla="*/ 2381 h 725069"/>
                  <a:gd name="connsiteX0" fmla="*/ 443908 w 1739609"/>
                  <a:gd name="connsiteY0" fmla="*/ 2381 h 725069"/>
                  <a:gd name="connsiteX1" fmla="*/ 1677834 w 1739609"/>
                  <a:gd name="connsiteY1" fmla="*/ 0 h 725069"/>
                  <a:gd name="connsiteX2" fmla="*/ 1529590 w 1739609"/>
                  <a:gd name="connsiteY2" fmla="*/ 363725 h 725069"/>
                  <a:gd name="connsiteX3" fmla="*/ 1448628 w 1739609"/>
                  <a:gd name="connsiteY3" fmla="*/ 717131 h 725069"/>
                  <a:gd name="connsiteX4" fmla="*/ 14 w 1739609"/>
                  <a:gd name="connsiteY4" fmla="*/ 725069 h 725069"/>
                  <a:gd name="connsiteX5" fmla="*/ 57164 w 1739609"/>
                  <a:gd name="connsiteY5" fmla="*/ 344675 h 725069"/>
                  <a:gd name="connsiteX6" fmla="*/ 443908 w 1739609"/>
                  <a:gd name="connsiteY6" fmla="*/ 2381 h 725069"/>
                  <a:gd name="connsiteX0" fmla="*/ 443908 w 1753750"/>
                  <a:gd name="connsiteY0" fmla="*/ 2381 h 725069"/>
                  <a:gd name="connsiteX1" fmla="*/ 1677834 w 1753750"/>
                  <a:gd name="connsiteY1" fmla="*/ 0 h 725069"/>
                  <a:gd name="connsiteX2" fmla="*/ 1529590 w 1753750"/>
                  <a:gd name="connsiteY2" fmla="*/ 363725 h 725069"/>
                  <a:gd name="connsiteX3" fmla="*/ 1448628 w 1753750"/>
                  <a:gd name="connsiteY3" fmla="*/ 717131 h 725069"/>
                  <a:gd name="connsiteX4" fmla="*/ 14 w 1753750"/>
                  <a:gd name="connsiteY4" fmla="*/ 725069 h 725069"/>
                  <a:gd name="connsiteX5" fmla="*/ 57164 w 1753750"/>
                  <a:gd name="connsiteY5" fmla="*/ 344675 h 725069"/>
                  <a:gd name="connsiteX6" fmla="*/ 443908 w 1753750"/>
                  <a:gd name="connsiteY6" fmla="*/ 2381 h 725069"/>
                  <a:gd name="connsiteX0" fmla="*/ 443908 w 1709210"/>
                  <a:gd name="connsiteY0" fmla="*/ 10430 h 733118"/>
                  <a:gd name="connsiteX1" fmla="*/ 1677834 w 1709210"/>
                  <a:gd name="connsiteY1" fmla="*/ 8049 h 733118"/>
                  <a:gd name="connsiteX2" fmla="*/ 1529590 w 1709210"/>
                  <a:gd name="connsiteY2" fmla="*/ 371774 h 733118"/>
                  <a:gd name="connsiteX3" fmla="*/ 1448628 w 1709210"/>
                  <a:gd name="connsiteY3" fmla="*/ 725180 h 733118"/>
                  <a:gd name="connsiteX4" fmla="*/ 14 w 1709210"/>
                  <a:gd name="connsiteY4" fmla="*/ 733118 h 733118"/>
                  <a:gd name="connsiteX5" fmla="*/ 57164 w 1709210"/>
                  <a:gd name="connsiteY5" fmla="*/ 352724 h 733118"/>
                  <a:gd name="connsiteX6" fmla="*/ 443908 w 1709210"/>
                  <a:gd name="connsiteY6" fmla="*/ 10430 h 733118"/>
                  <a:gd name="connsiteX0" fmla="*/ 443908 w 1535723"/>
                  <a:gd name="connsiteY0" fmla="*/ 8646 h 731334"/>
                  <a:gd name="connsiteX1" fmla="*/ 1465903 w 1535723"/>
                  <a:gd name="connsiteY1" fmla="*/ 8646 h 731334"/>
                  <a:gd name="connsiteX2" fmla="*/ 1529590 w 1535723"/>
                  <a:gd name="connsiteY2" fmla="*/ 369990 h 731334"/>
                  <a:gd name="connsiteX3" fmla="*/ 1448628 w 1535723"/>
                  <a:gd name="connsiteY3" fmla="*/ 723396 h 731334"/>
                  <a:gd name="connsiteX4" fmla="*/ 14 w 1535723"/>
                  <a:gd name="connsiteY4" fmla="*/ 731334 h 731334"/>
                  <a:gd name="connsiteX5" fmla="*/ 57164 w 1535723"/>
                  <a:gd name="connsiteY5" fmla="*/ 350940 h 731334"/>
                  <a:gd name="connsiteX6" fmla="*/ 443908 w 1535723"/>
                  <a:gd name="connsiteY6" fmla="*/ 8646 h 731334"/>
                  <a:gd name="connsiteX0" fmla="*/ 443908 w 1542570"/>
                  <a:gd name="connsiteY0" fmla="*/ 25577 h 748265"/>
                  <a:gd name="connsiteX1" fmla="*/ 1465903 w 1542570"/>
                  <a:gd name="connsiteY1" fmla="*/ 25577 h 748265"/>
                  <a:gd name="connsiteX2" fmla="*/ 1529590 w 1542570"/>
                  <a:gd name="connsiteY2" fmla="*/ 386921 h 748265"/>
                  <a:gd name="connsiteX3" fmla="*/ 1448628 w 1542570"/>
                  <a:gd name="connsiteY3" fmla="*/ 740327 h 748265"/>
                  <a:gd name="connsiteX4" fmla="*/ 14 w 1542570"/>
                  <a:gd name="connsiteY4" fmla="*/ 748265 h 748265"/>
                  <a:gd name="connsiteX5" fmla="*/ 57164 w 1542570"/>
                  <a:gd name="connsiteY5" fmla="*/ 367871 h 748265"/>
                  <a:gd name="connsiteX6" fmla="*/ 443908 w 1542570"/>
                  <a:gd name="connsiteY6" fmla="*/ 25577 h 748265"/>
                  <a:gd name="connsiteX0" fmla="*/ 443908 w 1542570"/>
                  <a:gd name="connsiteY0" fmla="*/ 37146 h 759834"/>
                  <a:gd name="connsiteX1" fmla="*/ 1465903 w 1542570"/>
                  <a:gd name="connsiteY1" fmla="*/ 37146 h 759834"/>
                  <a:gd name="connsiteX2" fmla="*/ 1529590 w 1542570"/>
                  <a:gd name="connsiteY2" fmla="*/ 398490 h 759834"/>
                  <a:gd name="connsiteX3" fmla="*/ 1448628 w 1542570"/>
                  <a:gd name="connsiteY3" fmla="*/ 751896 h 759834"/>
                  <a:gd name="connsiteX4" fmla="*/ 14 w 1542570"/>
                  <a:gd name="connsiteY4" fmla="*/ 759834 h 759834"/>
                  <a:gd name="connsiteX5" fmla="*/ 57164 w 1542570"/>
                  <a:gd name="connsiteY5" fmla="*/ 379440 h 759834"/>
                  <a:gd name="connsiteX6" fmla="*/ 443908 w 1542570"/>
                  <a:gd name="connsiteY6" fmla="*/ 37146 h 759834"/>
                  <a:gd name="connsiteX0" fmla="*/ 362963 w 1573525"/>
                  <a:gd name="connsiteY0" fmla="*/ 38388 h 761076"/>
                  <a:gd name="connsiteX1" fmla="*/ 1465921 w 1573525"/>
                  <a:gd name="connsiteY1" fmla="*/ 38388 h 761076"/>
                  <a:gd name="connsiteX2" fmla="*/ 1529608 w 1573525"/>
                  <a:gd name="connsiteY2" fmla="*/ 399732 h 761076"/>
                  <a:gd name="connsiteX3" fmla="*/ 1448646 w 1573525"/>
                  <a:gd name="connsiteY3" fmla="*/ 753138 h 761076"/>
                  <a:gd name="connsiteX4" fmla="*/ 32 w 1573525"/>
                  <a:gd name="connsiteY4" fmla="*/ 761076 h 761076"/>
                  <a:gd name="connsiteX5" fmla="*/ 57182 w 1573525"/>
                  <a:gd name="connsiteY5" fmla="*/ 380682 h 761076"/>
                  <a:gd name="connsiteX6" fmla="*/ 362963 w 1573525"/>
                  <a:gd name="connsiteY6" fmla="*/ 38388 h 761076"/>
                  <a:gd name="connsiteX0" fmla="*/ 362931 w 1573493"/>
                  <a:gd name="connsiteY0" fmla="*/ 38388 h 761076"/>
                  <a:gd name="connsiteX1" fmla="*/ 1465889 w 1573493"/>
                  <a:gd name="connsiteY1" fmla="*/ 38388 h 761076"/>
                  <a:gd name="connsiteX2" fmla="*/ 1529576 w 1573493"/>
                  <a:gd name="connsiteY2" fmla="*/ 399732 h 761076"/>
                  <a:gd name="connsiteX3" fmla="*/ 1448614 w 1573493"/>
                  <a:gd name="connsiteY3" fmla="*/ 753138 h 761076"/>
                  <a:gd name="connsiteX4" fmla="*/ 0 w 1573493"/>
                  <a:gd name="connsiteY4" fmla="*/ 761076 h 761076"/>
                  <a:gd name="connsiteX5" fmla="*/ 57150 w 1573493"/>
                  <a:gd name="connsiteY5" fmla="*/ 380682 h 761076"/>
                  <a:gd name="connsiteX6" fmla="*/ 362931 w 1573493"/>
                  <a:gd name="connsiteY6" fmla="*/ 38388 h 761076"/>
                  <a:gd name="connsiteX0" fmla="*/ 362931 w 1580507"/>
                  <a:gd name="connsiteY0" fmla="*/ 38388 h 761076"/>
                  <a:gd name="connsiteX1" fmla="*/ 1465889 w 1580507"/>
                  <a:gd name="connsiteY1" fmla="*/ 38388 h 761076"/>
                  <a:gd name="connsiteX2" fmla="*/ 1529576 w 1580507"/>
                  <a:gd name="connsiteY2" fmla="*/ 399732 h 761076"/>
                  <a:gd name="connsiteX3" fmla="*/ 1448614 w 1580507"/>
                  <a:gd name="connsiteY3" fmla="*/ 753138 h 761076"/>
                  <a:gd name="connsiteX4" fmla="*/ 0 w 1580507"/>
                  <a:gd name="connsiteY4" fmla="*/ 761076 h 761076"/>
                  <a:gd name="connsiteX5" fmla="*/ 57150 w 1580507"/>
                  <a:gd name="connsiteY5" fmla="*/ 380682 h 761076"/>
                  <a:gd name="connsiteX6" fmla="*/ 362931 w 1580507"/>
                  <a:gd name="connsiteY6" fmla="*/ 38388 h 7610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580507" h="761076">
                    <a:moveTo>
                      <a:pt x="362931" y="38388"/>
                    </a:moveTo>
                    <a:cubicBezTo>
                      <a:pt x="517065" y="-2887"/>
                      <a:pt x="1271448" y="-21836"/>
                      <a:pt x="1465889" y="38388"/>
                    </a:cubicBezTo>
                    <a:cubicBezTo>
                      <a:pt x="1660330" y="98612"/>
                      <a:pt x="1553886" y="280607"/>
                      <a:pt x="1529576" y="399732"/>
                    </a:cubicBezTo>
                    <a:cubicBezTo>
                      <a:pt x="1505266" y="518857"/>
                      <a:pt x="1475601" y="635336"/>
                      <a:pt x="1448614" y="753138"/>
                    </a:cubicBezTo>
                    <a:lnTo>
                      <a:pt x="0" y="761076"/>
                    </a:lnTo>
                    <a:cubicBezTo>
                      <a:pt x="0" y="640628"/>
                      <a:pt x="10950" y="517799"/>
                      <a:pt x="57150" y="380682"/>
                    </a:cubicBezTo>
                    <a:cubicBezTo>
                      <a:pt x="103350" y="243565"/>
                      <a:pt x="208797" y="79663"/>
                      <a:pt x="362931" y="38388"/>
                    </a:cubicBezTo>
                    <a:close/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D7E47B4A-2FD5-4984-8A48-C865E1D7F12E}"/>
                  </a:ext>
                </a:extLst>
              </p:cNvPr>
              <p:cNvSpPr/>
              <p:nvPr/>
            </p:nvSpPr>
            <p:spPr>
              <a:xfrm>
                <a:off x="4500805" y="5641243"/>
                <a:ext cx="1490210" cy="640924"/>
              </a:xfrm>
              <a:custGeom>
                <a:avLst/>
                <a:gdLst>
                  <a:gd name="connsiteX0" fmla="*/ 1347335 w 1490210"/>
                  <a:gd name="connsiteY0" fmla="*/ 952 h 640924"/>
                  <a:gd name="connsiteX1" fmla="*/ 1106143 w 1490210"/>
                  <a:gd name="connsiteY1" fmla="*/ 563568 h 640924"/>
                  <a:gd name="connsiteX2" fmla="*/ 1090457 w 1490210"/>
                  <a:gd name="connsiteY2" fmla="*/ 634948 h 640924"/>
                  <a:gd name="connsiteX3" fmla="*/ 1049086 w 1490210"/>
                  <a:gd name="connsiteY3" fmla="*/ 635175 h 640924"/>
                  <a:gd name="connsiteX4" fmla="*/ 1068014 w 1490210"/>
                  <a:gd name="connsiteY4" fmla="*/ 553801 h 640924"/>
                  <a:gd name="connsiteX5" fmla="*/ 1347335 w 1490210"/>
                  <a:gd name="connsiteY5" fmla="*/ 952 h 640924"/>
                  <a:gd name="connsiteX6" fmla="*/ 1204459 w 1490210"/>
                  <a:gd name="connsiteY6" fmla="*/ 952 h 640924"/>
                  <a:gd name="connsiteX7" fmla="*/ 963268 w 1490210"/>
                  <a:gd name="connsiteY7" fmla="*/ 563568 h 640924"/>
                  <a:gd name="connsiteX8" fmla="*/ 947410 w 1490210"/>
                  <a:gd name="connsiteY8" fmla="*/ 635732 h 640924"/>
                  <a:gd name="connsiteX9" fmla="*/ 906029 w 1490210"/>
                  <a:gd name="connsiteY9" fmla="*/ 635959 h 640924"/>
                  <a:gd name="connsiteX10" fmla="*/ 925139 w 1490210"/>
                  <a:gd name="connsiteY10" fmla="*/ 553801 h 640924"/>
                  <a:gd name="connsiteX11" fmla="*/ 1204459 w 1490210"/>
                  <a:gd name="connsiteY11" fmla="*/ 952 h 640924"/>
                  <a:gd name="connsiteX12" fmla="*/ 1490210 w 1490210"/>
                  <a:gd name="connsiteY12" fmla="*/ 951 h 640924"/>
                  <a:gd name="connsiteX13" fmla="*/ 1249018 w 1490210"/>
                  <a:gd name="connsiteY13" fmla="*/ 563568 h 640924"/>
                  <a:gd name="connsiteX14" fmla="*/ 1233504 w 1490210"/>
                  <a:gd name="connsiteY14" fmla="*/ 634164 h 640924"/>
                  <a:gd name="connsiteX15" fmla="*/ 1192143 w 1490210"/>
                  <a:gd name="connsiteY15" fmla="*/ 634391 h 640924"/>
                  <a:gd name="connsiteX16" fmla="*/ 1210889 w 1490210"/>
                  <a:gd name="connsiteY16" fmla="*/ 553801 h 640924"/>
                  <a:gd name="connsiteX17" fmla="*/ 1490210 w 1490210"/>
                  <a:gd name="connsiteY17" fmla="*/ 951 h 640924"/>
                  <a:gd name="connsiteX18" fmla="*/ 442461 w 1490210"/>
                  <a:gd name="connsiteY18" fmla="*/ 951 h 640924"/>
                  <a:gd name="connsiteX19" fmla="*/ 201269 w 1490210"/>
                  <a:gd name="connsiteY19" fmla="*/ 563568 h 640924"/>
                  <a:gd name="connsiteX20" fmla="*/ 184492 w 1490210"/>
                  <a:gd name="connsiteY20" fmla="*/ 639913 h 640924"/>
                  <a:gd name="connsiteX21" fmla="*/ 143057 w 1490210"/>
                  <a:gd name="connsiteY21" fmla="*/ 640140 h 640924"/>
                  <a:gd name="connsiteX22" fmla="*/ 163140 w 1490210"/>
                  <a:gd name="connsiteY22" fmla="*/ 553801 h 640924"/>
                  <a:gd name="connsiteX23" fmla="*/ 442461 w 1490210"/>
                  <a:gd name="connsiteY23" fmla="*/ 951 h 640924"/>
                  <a:gd name="connsiteX24" fmla="*/ 299586 w 1490210"/>
                  <a:gd name="connsiteY24" fmla="*/ 951 h 640924"/>
                  <a:gd name="connsiteX25" fmla="*/ 58394 w 1490210"/>
                  <a:gd name="connsiteY25" fmla="*/ 563568 h 640924"/>
                  <a:gd name="connsiteX26" fmla="*/ 41445 w 1490210"/>
                  <a:gd name="connsiteY26" fmla="*/ 640697 h 640924"/>
                  <a:gd name="connsiteX27" fmla="*/ 0 w 1490210"/>
                  <a:gd name="connsiteY27" fmla="*/ 640924 h 640924"/>
                  <a:gd name="connsiteX28" fmla="*/ 20265 w 1490210"/>
                  <a:gd name="connsiteY28" fmla="*/ 553801 h 640924"/>
                  <a:gd name="connsiteX29" fmla="*/ 299586 w 1490210"/>
                  <a:gd name="connsiteY29" fmla="*/ 951 h 640924"/>
                  <a:gd name="connsiteX30" fmla="*/ 1042536 w 1490210"/>
                  <a:gd name="connsiteY30" fmla="*/ 951 h 640924"/>
                  <a:gd name="connsiteX31" fmla="*/ 801344 w 1490210"/>
                  <a:gd name="connsiteY31" fmla="*/ 563569 h 640924"/>
                  <a:gd name="connsiteX32" fmla="*/ 785291 w 1490210"/>
                  <a:gd name="connsiteY32" fmla="*/ 636621 h 640924"/>
                  <a:gd name="connsiteX33" fmla="*/ 743898 w 1490210"/>
                  <a:gd name="connsiteY33" fmla="*/ 636847 h 640924"/>
                  <a:gd name="connsiteX34" fmla="*/ 763215 w 1490210"/>
                  <a:gd name="connsiteY34" fmla="*/ 553801 h 640924"/>
                  <a:gd name="connsiteX35" fmla="*/ 1042536 w 1490210"/>
                  <a:gd name="connsiteY35" fmla="*/ 951 h 640924"/>
                  <a:gd name="connsiteX36" fmla="*/ 899661 w 1490210"/>
                  <a:gd name="connsiteY36" fmla="*/ 951 h 640924"/>
                  <a:gd name="connsiteX37" fmla="*/ 658469 w 1490210"/>
                  <a:gd name="connsiteY37" fmla="*/ 563569 h 640924"/>
                  <a:gd name="connsiteX38" fmla="*/ 642243 w 1490210"/>
                  <a:gd name="connsiteY38" fmla="*/ 637404 h 640924"/>
                  <a:gd name="connsiteX39" fmla="*/ 600841 w 1490210"/>
                  <a:gd name="connsiteY39" fmla="*/ 637631 h 640924"/>
                  <a:gd name="connsiteX40" fmla="*/ 620340 w 1490210"/>
                  <a:gd name="connsiteY40" fmla="*/ 553800 h 640924"/>
                  <a:gd name="connsiteX41" fmla="*/ 899661 w 1490210"/>
                  <a:gd name="connsiteY41" fmla="*/ 951 h 640924"/>
                  <a:gd name="connsiteX42" fmla="*/ 731385 w 1490210"/>
                  <a:gd name="connsiteY42" fmla="*/ 951 h 640924"/>
                  <a:gd name="connsiteX43" fmla="*/ 490194 w 1490210"/>
                  <a:gd name="connsiteY43" fmla="*/ 563569 h 640924"/>
                  <a:gd name="connsiteX44" fmla="*/ 473765 w 1490210"/>
                  <a:gd name="connsiteY44" fmla="*/ 638328 h 640924"/>
                  <a:gd name="connsiteX45" fmla="*/ 432350 w 1490210"/>
                  <a:gd name="connsiteY45" fmla="*/ 638555 h 640924"/>
                  <a:gd name="connsiteX46" fmla="*/ 452065 w 1490210"/>
                  <a:gd name="connsiteY46" fmla="*/ 553800 h 640924"/>
                  <a:gd name="connsiteX47" fmla="*/ 731385 w 1490210"/>
                  <a:gd name="connsiteY47" fmla="*/ 951 h 640924"/>
                  <a:gd name="connsiteX48" fmla="*/ 588510 w 1490210"/>
                  <a:gd name="connsiteY48" fmla="*/ 951 h 640924"/>
                  <a:gd name="connsiteX49" fmla="*/ 347319 w 1490210"/>
                  <a:gd name="connsiteY49" fmla="*/ 563568 h 640924"/>
                  <a:gd name="connsiteX50" fmla="*/ 330718 w 1490210"/>
                  <a:gd name="connsiteY50" fmla="*/ 639111 h 640924"/>
                  <a:gd name="connsiteX51" fmla="*/ 289293 w 1490210"/>
                  <a:gd name="connsiteY51" fmla="*/ 639338 h 640924"/>
                  <a:gd name="connsiteX52" fmla="*/ 309190 w 1490210"/>
                  <a:gd name="connsiteY52" fmla="*/ 553800 h 640924"/>
                  <a:gd name="connsiteX53" fmla="*/ 588510 w 1490210"/>
                  <a:gd name="connsiteY53" fmla="*/ 951 h 640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</a:cxnLst>
                <a:rect l="l" t="t" r="r" b="b"/>
                <a:pathLst>
                  <a:path w="1490210" h="640924">
                    <a:moveTo>
                      <a:pt x="1347335" y="952"/>
                    </a:moveTo>
                    <a:cubicBezTo>
                      <a:pt x="1270071" y="75341"/>
                      <a:pt x="1173511" y="300581"/>
                      <a:pt x="1106143" y="563568"/>
                    </a:cubicBezTo>
                    <a:lnTo>
                      <a:pt x="1090457" y="634948"/>
                    </a:lnTo>
                    <a:lnTo>
                      <a:pt x="1049086" y="635175"/>
                    </a:lnTo>
                    <a:lnTo>
                      <a:pt x="1068014" y="553801"/>
                    </a:lnTo>
                    <a:cubicBezTo>
                      <a:pt x="1150913" y="230189"/>
                      <a:pt x="1275969" y="-17330"/>
                      <a:pt x="1347335" y="952"/>
                    </a:cubicBezTo>
                    <a:close/>
                    <a:moveTo>
                      <a:pt x="1204459" y="952"/>
                    </a:moveTo>
                    <a:cubicBezTo>
                      <a:pt x="1127196" y="75341"/>
                      <a:pt x="1030636" y="300581"/>
                      <a:pt x="963268" y="563568"/>
                    </a:cubicBezTo>
                    <a:lnTo>
                      <a:pt x="947410" y="635732"/>
                    </a:lnTo>
                    <a:lnTo>
                      <a:pt x="906029" y="635959"/>
                    </a:lnTo>
                    <a:lnTo>
                      <a:pt x="925139" y="553801"/>
                    </a:lnTo>
                    <a:cubicBezTo>
                      <a:pt x="1008038" y="230189"/>
                      <a:pt x="1133094" y="-17331"/>
                      <a:pt x="1204459" y="952"/>
                    </a:cubicBezTo>
                    <a:close/>
                    <a:moveTo>
                      <a:pt x="1490210" y="951"/>
                    </a:moveTo>
                    <a:cubicBezTo>
                      <a:pt x="1412946" y="75341"/>
                      <a:pt x="1316387" y="300581"/>
                      <a:pt x="1249018" y="563568"/>
                    </a:cubicBezTo>
                    <a:lnTo>
                      <a:pt x="1233504" y="634164"/>
                    </a:lnTo>
                    <a:lnTo>
                      <a:pt x="1192143" y="634391"/>
                    </a:lnTo>
                    <a:lnTo>
                      <a:pt x="1210889" y="553801"/>
                    </a:lnTo>
                    <a:cubicBezTo>
                      <a:pt x="1293788" y="230189"/>
                      <a:pt x="1418844" y="-17330"/>
                      <a:pt x="1490210" y="951"/>
                    </a:cubicBezTo>
                    <a:close/>
                    <a:moveTo>
                      <a:pt x="442461" y="951"/>
                    </a:moveTo>
                    <a:cubicBezTo>
                      <a:pt x="365197" y="75341"/>
                      <a:pt x="268638" y="300581"/>
                      <a:pt x="201269" y="563568"/>
                    </a:cubicBezTo>
                    <a:lnTo>
                      <a:pt x="184492" y="639913"/>
                    </a:lnTo>
                    <a:lnTo>
                      <a:pt x="143057" y="640140"/>
                    </a:lnTo>
                    <a:lnTo>
                      <a:pt x="163140" y="553801"/>
                    </a:lnTo>
                    <a:cubicBezTo>
                      <a:pt x="246039" y="230189"/>
                      <a:pt x="371095" y="-17330"/>
                      <a:pt x="442461" y="951"/>
                    </a:cubicBezTo>
                    <a:close/>
                    <a:moveTo>
                      <a:pt x="299586" y="951"/>
                    </a:moveTo>
                    <a:cubicBezTo>
                      <a:pt x="222322" y="75341"/>
                      <a:pt x="125763" y="300581"/>
                      <a:pt x="58394" y="563568"/>
                    </a:cubicBezTo>
                    <a:lnTo>
                      <a:pt x="41445" y="640697"/>
                    </a:lnTo>
                    <a:lnTo>
                      <a:pt x="0" y="640924"/>
                    </a:lnTo>
                    <a:lnTo>
                      <a:pt x="20265" y="553801"/>
                    </a:lnTo>
                    <a:cubicBezTo>
                      <a:pt x="103164" y="230189"/>
                      <a:pt x="228220" y="-17330"/>
                      <a:pt x="299586" y="951"/>
                    </a:cubicBezTo>
                    <a:close/>
                    <a:moveTo>
                      <a:pt x="1042536" y="951"/>
                    </a:moveTo>
                    <a:cubicBezTo>
                      <a:pt x="965272" y="75341"/>
                      <a:pt x="868713" y="300581"/>
                      <a:pt x="801344" y="563569"/>
                    </a:cubicBezTo>
                    <a:lnTo>
                      <a:pt x="785291" y="636621"/>
                    </a:lnTo>
                    <a:lnTo>
                      <a:pt x="743898" y="636847"/>
                    </a:lnTo>
                    <a:lnTo>
                      <a:pt x="763215" y="553801"/>
                    </a:lnTo>
                    <a:cubicBezTo>
                      <a:pt x="846114" y="230189"/>
                      <a:pt x="971170" y="-17331"/>
                      <a:pt x="1042536" y="951"/>
                    </a:cubicBezTo>
                    <a:close/>
                    <a:moveTo>
                      <a:pt x="899661" y="951"/>
                    </a:moveTo>
                    <a:cubicBezTo>
                      <a:pt x="822397" y="75341"/>
                      <a:pt x="725838" y="300580"/>
                      <a:pt x="658469" y="563569"/>
                    </a:cubicBezTo>
                    <a:lnTo>
                      <a:pt x="642243" y="637404"/>
                    </a:lnTo>
                    <a:lnTo>
                      <a:pt x="600841" y="637631"/>
                    </a:lnTo>
                    <a:lnTo>
                      <a:pt x="620340" y="553800"/>
                    </a:lnTo>
                    <a:cubicBezTo>
                      <a:pt x="703239" y="230190"/>
                      <a:pt x="828295" y="-17331"/>
                      <a:pt x="899661" y="951"/>
                    </a:cubicBezTo>
                    <a:close/>
                    <a:moveTo>
                      <a:pt x="731385" y="951"/>
                    </a:moveTo>
                    <a:cubicBezTo>
                      <a:pt x="654121" y="75341"/>
                      <a:pt x="557562" y="300580"/>
                      <a:pt x="490194" y="563569"/>
                    </a:cubicBezTo>
                    <a:lnTo>
                      <a:pt x="473765" y="638328"/>
                    </a:lnTo>
                    <a:lnTo>
                      <a:pt x="432350" y="638555"/>
                    </a:lnTo>
                    <a:lnTo>
                      <a:pt x="452065" y="553800"/>
                    </a:lnTo>
                    <a:cubicBezTo>
                      <a:pt x="534963" y="230189"/>
                      <a:pt x="660020" y="-17330"/>
                      <a:pt x="731385" y="951"/>
                    </a:cubicBezTo>
                    <a:close/>
                    <a:moveTo>
                      <a:pt x="588510" y="951"/>
                    </a:moveTo>
                    <a:cubicBezTo>
                      <a:pt x="511246" y="75342"/>
                      <a:pt x="414687" y="300580"/>
                      <a:pt x="347319" y="563568"/>
                    </a:cubicBezTo>
                    <a:lnTo>
                      <a:pt x="330718" y="639111"/>
                    </a:lnTo>
                    <a:lnTo>
                      <a:pt x="289293" y="639338"/>
                    </a:lnTo>
                    <a:lnTo>
                      <a:pt x="309190" y="553800"/>
                    </a:lnTo>
                    <a:cubicBezTo>
                      <a:pt x="392088" y="230190"/>
                      <a:pt x="517145" y="-17330"/>
                      <a:pt x="588510" y="951"/>
                    </a:cubicBez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AC28DF54-6E5E-413A-9C4A-A03A2A2DBE7C}"/>
                </a:ext>
              </a:extLst>
            </p:cNvPr>
            <p:cNvGrpSpPr/>
            <p:nvPr/>
          </p:nvGrpSpPr>
          <p:grpSpPr>
            <a:xfrm flipV="1">
              <a:off x="5450985" y="5287430"/>
              <a:ext cx="1580507" cy="246641"/>
              <a:chOff x="4435555" y="5521448"/>
              <a:chExt cx="1580507" cy="761076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83" name="四角形: 上の 2 つの角を丸める 2059">
                <a:extLst>
                  <a:ext uri="{FF2B5EF4-FFF2-40B4-BE49-F238E27FC236}">
                    <a16:creationId xmlns:a16="http://schemas.microsoft.com/office/drawing/2014/main" id="{59D8D859-FD84-46E8-B5D0-2FE1D2258A42}"/>
                  </a:ext>
                </a:extLst>
              </p:cNvPr>
              <p:cNvSpPr/>
              <p:nvPr/>
            </p:nvSpPr>
            <p:spPr>
              <a:xfrm>
                <a:off x="4435555" y="5521448"/>
                <a:ext cx="1580507" cy="761076"/>
              </a:xfrm>
              <a:custGeom>
                <a:avLst/>
                <a:gdLst>
                  <a:gd name="connsiteX0" fmla="*/ 361344 w 1737539"/>
                  <a:gd name="connsiteY0" fmla="*/ 0 h 722688"/>
                  <a:gd name="connsiteX1" fmla="*/ 1376195 w 1737539"/>
                  <a:gd name="connsiteY1" fmla="*/ 0 h 722688"/>
                  <a:gd name="connsiteX2" fmla="*/ 1737539 w 1737539"/>
                  <a:gd name="connsiteY2" fmla="*/ 361344 h 722688"/>
                  <a:gd name="connsiteX3" fmla="*/ 1737539 w 1737539"/>
                  <a:gd name="connsiteY3" fmla="*/ 722688 h 722688"/>
                  <a:gd name="connsiteX4" fmla="*/ 1737539 w 1737539"/>
                  <a:gd name="connsiteY4" fmla="*/ 722688 h 722688"/>
                  <a:gd name="connsiteX5" fmla="*/ 0 w 1737539"/>
                  <a:gd name="connsiteY5" fmla="*/ 722688 h 722688"/>
                  <a:gd name="connsiteX6" fmla="*/ 0 w 1737539"/>
                  <a:gd name="connsiteY6" fmla="*/ 722688 h 722688"/>
                  <a:gd name="connsiteX7" fmla="*/ 0 w 1737539"/>
                  <a:gd name="connsiteY7" fmla="*/ 361344 h 722688"/>
                  <a:gd name="connsiteX8" fmla="*/ 361344 w 1737539"/>
                  <a:gd name="connsiteY8" fmla="*/ 0 h 722688"/>
                  <a:gd name="connsiteX0" fmla="*/ 443894 w 1820089"/>
                  <a:gd name="connsiteY0" fmla="*/ 0 h 722688"/>
                  <a:gd name="connsiteX1" fmla="*/ 1458745 w 1820089"/>
                  <a:gd name="connsiteY1" fmla="*/ 0 h 722688"/>
                  <a:gd name="connsiteX2" fmla="*/ 1820089 w 1820089"/>
                  <a:gd name="connsiteY2" fmla="*/ 361344 h 722688"/>
                  <a:gd name="connsiteX3" fmla="*/ 1820089 w 1820089"/>
                  <a:gd name="connsiteY3" fmla="*/ 722688 h 722688"/>
                  <a:gd name="connsiteX4" fmla="*/ 1820089 w 1820089"/>
                  <a:gd name="connsiteY4" fmla="*/ 722688 h 722688"/>
                  <a:gd name="connsiteX5" fmla="*/ 82550 w 1820089"/>
                  <a:gd name="connsiteY5" fmla="*/ 722688 h 722688"/>
                  <a:gd name="connsiteX6" fmla="*/ 0 w 1820089"/>
                  <a:gd name="connsiteY6" fmla="*/ 722688 h 722688"/>
                  <a:gd name="connsiteX7" fmla="*/ 82550 w 1820089"/>
                  <a:gd name="connsiteY7" fmla="*/ 361344 h 722688"/>
                  <a:gd name="connsiteX8" fmla="*/ 443894 w 1820089"/>
                  <a:gd name="connsiteY8" fmla="*/ 0 h 722688"/>
                  <a:gd name="connsiteX0" fmla="*/ 443894 w 1820089"/>
                  <a:gd name="connsiteY0" fmla="*/ 0 h 722688"/>
                  <a:gd name="connsiteX1" fmla="*/ 1458745 w 1820089"/>
                  <a:gd name="connsiteY1" fmla="*/ 0 h 722688"/>
                  <a:gd name="connsiteX2" fmla="*/ 1820089 w 1820089"/>
                  <a:gd name="connsiteY2" fmla="*/ 361344 h 722688"/>
                  <a:gd name="connsiteX3" fmla="*/ 1820089 w 1820089"/>
                  <a:gd name="connsiteY3" fmla="*/ 722688 h 722688"/>
                  <a:gd name="connsiteX4" fmla="*/ 1820089 w 1820089"/>
                  <a:gd name="connsiteY4" fmla="*/ 722688 h 722688"/>
                  <a:gd name="connsiteX5" fmla="*/ 82550 w 1820089"/>
                  <a:gd name="connsiteY5" fmla="*/ 722688 h 722688"/>
                  <a:gd name="connsiteX6" fmla="*/ 0 w 1820089"/>
                  <a:gd name="connsiteY6" fmla="*/ 722688 h 722688"/>
                  <a:gd name="connsiteX7" fmla="*/ 82550 w 1820089"/>
                  <a:gd name="connsiteY7" fmla="*/ 361344 h 722688"/>
                  <a:gd name="connsiteX8" fmla="*/ 443894 w 1820089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822205 w 1822205"/>
                  <a:gd name="connsiteY4" fmla="*/ 7226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822205 w 1822205"/>
                  <a:gd name="connsiteY4" fmla="*/ 7226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612655 w 1822205"/>
                  <a:gd name="connsiteY4" fmla="*/ 7099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612655 w 1822205"/>
                  <a:gd name="connsiteY3" fmla="*/ 709988 h 722688"/>
                  <a:gd name="connsiteX4" fmla="*/ 84666 w 1822205"/>
                  <a:gd name="connsiteY4" fmla="*/ 722688 h 722688"/>
                  <a:gd name="connsiteX5" fmla="*/ 2116 w 1822205"/>
                  <a:gd name="connsiteY5" fmla="*/ 722688 h 722688"/>
                  <a:gd name="connsiteX6" fmla="*/ 59266 w 1822205"/>
                  <a:gd name="connsiteY6" fmla="*/ 342294 h 722688"/>
                  <a:gd name="connsiteX7" fmla="*/ 446010 w 1822205"/>
                  <a:gd name="connsiteY7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612655 w 1822205"/>
                  <a:gd name="connsiteY3" fmla="*/ 709988 h 722688"/>
                  <a:gd name="connsiteX4" fmla="*/ 2116 w 1822205"/>
                  <a:gd name="connsiteY4" fmla="*/ 722688 h 722688"/>
                  <a:gd name="connsiteX5" fmla="*/ 59266 w 1822205"/>
                  <a:gd name="connsiteY5" fmla="*/ 342294 h 722688"/>
                  <a:gd name="connsiteX6" fmla="*/ 446010 w 1822205"/>
                  <a:gd name="connsiteY6" fmla="*/ 0 h 722688"/>
                  <a:gd name="connsiteX0" fmla="*/ 443908 w 1820103"/>
                  <a:gd name="connsiteY0" fmla="*/ 0 h 722688"/>
                  <a:gd name="connsiteX1" fmla="*/ 1458759 w 1820103"/>
                  <a:gd name="connsiteY1" fmla="*/ 0 h 722688"/>
                  <a:gd name="connsiteX2" fmla="*/ 1820103 w 1820103"/>
                  <a:gd name="connsiteY2" fmla="*/ 361344 h 722688"/>
                  <a:gd name="connsiteX3" fmla="*/ 1610553 w 1820103"/>
                  <a:gd name="connsiteY3" fmla="*/ 709988 h 722688"/>
                  <a:gd name="connsiteX4" fmla="*/ 14 w 1820103"/>
                  <a:gd name="connsiteY4" fmla="*/ 722688 h 722688"/>
                  <a:gd name="connsiteX5" fmla="*/ 57164 w 1820103"/>
                  <a:gd name="connsiteY5" fmla="*/ 342294 h 722688"/>
                  <a:gd name="connsiteX6" fmla="*/ 443908 w 1820103"/>
                  <a:gd name="connsiteY6" fmla="*/ 0 h 722688"/>
                  <a:gd name="connsiteX0" fmla="*/ 443908 w 1827726"/>
                  <a:gd name="connsiteY0" fmla="*/ 2381 h 725069"/>
                  <a:gd name="connsiteX1" fmla="*/ 1677834 w 1827726"/>
                  <a:gd name="connsiteY1" fmla="*/ 0 h 725069"/>
                  <a:gd name="connsiteX2" fmla="*/ 1820103 w 1827726"/>
                  <a:gd name="connsiteY2" fmla="*/ 363725 h 725069"/>
                  <a:gd name="connsiteX3" fmla="*/ 1610553 w 1827726"/>
                  <a:gd name="connsiteY3" fmla="*/ 712369 h 725069"/>
                  <a:gd name="connsiteX4" fmla="*/ 14 w 1827726"/>
                  <a:gd name="connsiteY4" fmla="*/ 725069 h 725069"/>
                  <a:gd name="connsiteX5" fmla="*/ 57164 w 1827726"/>
                  <a:gd name="connsiteY5" fmla="*/ 344675 h 725069"/>
                  <a:gd name="connsiteX6" fmla="*/ 443908 w 1827726"/>
                  <a:gd name="connsiteY6" fmla="*/ 2381 h 725069"/>
                  <a:gd name="connsiteX0" fmla="*/ 443908 w 1753687"/>
                  <a:gd name="connsiteY0" fmla="*/ 2381 h 725069"/>
                  <a:gd name="connsiteX1" fmla="*/ 1677834 w 1753687"/>
                  <a:gd name="connsiteY1" fmla="*/ 0 h 725069"/>
                  <a:gd name="connsiteX2" fmla="*/ 1620078 w 1753687"/>
                  <a:gd name="connsiteY2" fmla="*/ 361344 h 725069"/>
                  <a:gd name="connsiteX3" fmla="*/ 1610553 w 1753687"/>
                  <a:gd name="connsiteY3" fmla="*/ 712369 h 725069"/>
                  <a:gd name="connsiteX4" fmla="*/ 14 w 1753687"/>
                  <a:gd name="connsiteY4" fmla="*/ 725069 h 725069"/>
                  <a:gd name="connsiteX5" fmla="*/ 57164 w 1753687"/>
                  <a:gd name="connsiteY5" fmla="*/ 344675 h 725069"/>
                  <a:gd name="connsiteX6" fmla="*/ 443908 w 1753687"/>
                  <a:gd name="connsiteY6" fmla="*/ 2381 h 725069"/>
                  <a:gd name="connsiteX0" fmla="*/ 443908 w 1753687"/>
                  <a:gd name="connsiteY0" fmla="*/ 2381 h 725069"/>
                  <a:gd name="connsiteX1" fmla="*/ 1677834 w 1753687"/>
                  <a:gd name="connsiteY1" fmla="*/ 0 h 725069"/>
                  <a:gd name="connsiteX2" fmla="*/ 1620078 w 1753687"/>
                  <a:gd name="connsiteY2" fmla="*/ 361344 h 725069"/>
                  <a:gd name="connsiteX3" fmla="*/ 1448628 w 1753687"/>
                  <a:gd name="connsiteY3" fmla="*/ 717131 h 725069"/>
                  <a:gd name="connsiteX4" fmla="*/ 14 w 1753687"/>
                  <a:gd name="connsiteY4" fmla="*/ 725069 h 725069"/>
                  <a:gd name="connsiteX5" fmla="*/ 57164 w 1753687"/>
                  <a:gd name="connsiteY5" fmla="*/ 344675 h 725069"/>
                  <a:gd name="connsiteX6" fmla="*/ 443908 w 1753687"/>
                  <a:gd name="connsiteY6" fmla="*/ 2381 h 725069"/>
                  <a:gd name="connsiteX0" fmla="*/ 443908 w 1739609"/>
                  <a:gd name="connsiteY0" fmla="*/ 2381 h 725069"/>
                  <a:gd name="connsiteX1" fmla="*/ 1677834 w 1739609"/>
                  <a:gd name="connsiteY1" fmla="*/ 0 h 725069"/>
                  <a:gd name="connsiteX2" fmla="*/ 1529590 w 1739609"/>
                  <a:gd name="connsiteY2" fmla="*/ 363725 h 725069"/>
                  <a:gd name="connsiteX3" fmla="*/ 1448628 w 1739609"/>
                  <a:gd name="connsiteY3" fmla="*/ 717131 h 725069"/>
                  <a:gd name="connsiteX4" fmla="*/ 14 w 1739609"/>
                  <a:gd name="connsiteY4" fmla="*/ 725069 h 725069"/>
                  <a:gd name="connsiteX5" fmla="*/ 57164 w 1739609"/>
                  <a:gd name="connsiteY5" fmla="*/ 344675 h 725069"/>
                  <a:gd name="connsiteX6" fmla="*/ 443908 w 1739609"/>
                  <a:gd name="connsiteY6" fmla="*/ 2381 h 725069"/>
                  <a:gd name="connsiteX0" fmla="*/ 443908 w 1753750"/>
                  <a:gd name="connsiteY0" fmla="*/ 2381 h 725069"/>
                  <a:gd name="connsiteX1" fmla="*/ 1677834 w 1753750"/>
                  <a:gd name="connsiteY1" fmla="*/ 0 h 725069"/>
                  <a:gd name="connsiteX2" fmla="*/ 1529590 w 1753750"/>
                  <a:gd name="connsiteY2" fmla="*/ 363725 h 725069"/>
                  <a:gd name="connsiteX3" fmla="*/ 1448628 w 1753750"/>
                  <a:gd name="connsiteY3" fmla="*/ 717131 h 725069"/>
                  <a:gd name="connsiteX4" fmla="*/ 14 w 1753750"/>
                  <a:gd name="connsiteY4" fmla="*/ 725069 h 725069"/>
                  <a:gd name="connsiteX5" fmla="*/ 57164 w 1753750"/>
                  <a:gd name="connsiteY5" fmla="*/ 344675 h 725069"/>
                  <a:gd name="connsiteX6" fmla="*/ 443908 w 1753750"/>
                  <a:gd name="connsiteY6" fmla="*/ 2381 h 725069"/>
                  <a:gd name="connsiteX0" fmla="*/ 443908 w 1709210"/>
                  <a:gd name="connsiteY0" fmla="*/ 10430 h 733118"/>
                  <a:gd name="connsiteX1" fmla="*/ 1677834 w 1709210"/>
                  <a:gd name="connsiteY1" fmla="*/ 8049 h 733118"/>
                  <a:gd name="connsiteX2" fmla="*/ 1529590 w 1709210"/>
                  <a:gd name="connsiteY2" fmla="*/ 371774 h 733118"/>
                  <a:gd name="connsiteX3" fmla="*/ 1448628 w 1709210"/>
                  <a:gd name="connsiteY3" fmla="*/ 725180 h 733118"/>
                  <a:gd name="connsiteX4" fmla="*/ 14 w 1709210"/>
                  <a:gd name="connsiteY4" fmla="*/ 733118 h 733118"/>
                  <a:gd name="connsiteX5" fmla="*/ 57164 w 1709210"/>
                  <a:gd name="connsiteY5" fmla="*/ 352724 h 733118"/>
                  <a:gd name="connsiteX6" fmla="*/ 443908 w 1709210"/>
                  <a:gd name="connsiteY6" fmla="*/ 10430 h 733118"/>
                  <a:gd name="connsiteX0" fmla="*/ 443908 w 1535723"/>
                  <a:gd name="connsiteY0" fmla="*/ 8646 h 731334"/>
                  <a:gd name="connsiteX1" fmla="*/ 1465903 w 1535723"/>
                  <a:gd name="connsiteY1" fmla="*/ 8646 h 731334"/>
                  <a:gd name="connsiteX2" fmla="*/ 1529590 w 1535723"/>
                  <a:gd name="connsiteY2" fmla="*/ 369990 h 731334"/>
                  <a:gd name="connsiteX3" fmla="*/ 1448628 w 1535723"/>
                  <a:gd name="connsiteY3" fmla="*/ 723396 h 731334"/>
                  <a:gd name="connsiteX4" fmla="*/ 14 w 1535723"/>
                  <a:gd name="connsiteY4" fmla="*/ 731334 h 731334"/>
                  <a:gd name="connsiteX5" fmla="*/ 57164 w 1535723"/>
                  <a:gd name="connsiteY5" fmla="*/ 350940 h 731334"/>
                  <a:gd name="connsiteX6" fmla="*/ 443908 w 1535723"/>
                  <a:gd name="connsiteY6" fmla="*/ 8646 h 731334"/>
                  <a:gd name="connsiteX0" fmla="*/ 443908 w 1542570"/>
                  <a:gd name="connsiteY0" fmla="*/ 25577 h 748265"/>
                  <a:gd name="connsiteX1" fmla="*/ 1465903 w 1542570"/>
                  <a:gd name="connsiteY1" fmla="*/ 25577 h 748265"/>
                  <a:gd name="connsiteX2" fmla="*/ 1529590 w 1542570"/>
                  <a:gd name="connsiteY2" fmla="*/ 386921 h 748265"/>
                  <a:gd name="connsiteX3" fmla="*/ 1448628 w 1542570"/>
                  <a:gd name="connsiteY3" fmla="*/ 740327 h 748265"/>
                  <a:gd name="connsiteX4" fmla="*/ 14 w 1542570"/>
                  <a:gd name="connsiteY4" fmla="*/ 748265 h 748265"/>
                  <a:gd name="connsiteX5" fmla="*/ 57164 w 1542570"/>
                  <a:gd name="connsiteY5" fmla="*/ 367871 h 748265"/>
                  <a:gd name="connsiteX6" fmla="*/ 443908 w 1542570"/>
                  <a:gd name="connsiteY6" fmla="*/ 25577 h 748265"/>
                  <a:gd name="connsiteX0" fmla="*/ 443908 w 1542570"/>
                  <a:gd name="connsiteY0" fmla="*/ 37146 h 759834"/>
                  <a:gd name="connsiteX1" fmla="*/ 1465903 w 1542570"/>
                  <a:gd name="connsiteY1" fmla="*/ 37146 h 759834"/>
                  <a:gd name="connsiteX2" fmla="*/ 1529590 w 1542570"/>
                  <a:gd name="connsiteY2" fmla="*/ 398490 h 759834"/>
                  <a:gd name="connsiteX3" fmla="*/ 1448628 w 1542570"/>
                  <a:gd name="connsiteY3" fmla="*/ 751896 h 759834"/>
                  <a:gd name="connsiteX4" fmla="*/ 14 w 1542570"/>
                  <a:gd name="connsiteY4" fmla="*/ 759834 h 759834"/>
                  <a:gd name="connsiteX5" fmla="*/ 57164 w 1542570"/>
                  <a:gd name="connsiteY5" fmla="*/ 379440 h 759834"/>
                  <a:gd name="connsiteX6" fmla="*/ 443908 w 1542570"/>
                  <a:gd name="connsiteY6" fmla="*/ 37146 h 759834"/>
                  <a:gd name="connsiteX0" fmla="*/ 362963 w 1573525"/>
                  <a:gd name="connsiteY0" fmla="*/ 38388 h 761076"/>
                  <a:gd name="connsiteX1" fmla="*/ 1465921 w 1573525"/>
                  <a:gd name="connsiteY1" fmla="*/ 38388 h 761076"/>
                  <a:gd name="connsiteX2" fmla="*/ 1529608 w 1573525"/>
                  <a:gd name="connsiteY2" fmla="*/ 399732 h 761076"/>
                  <a:gd name="connsiteX3" fmla="*/ 1448646 w 1573525"/>
                  <a:gd name="connsiteY3" fmla="*/ 753138 h 761076"/>
                  <a:gd name="connsiteX4" fmla="*/ 32 w 1573525"/>
                  <a:gd name="connsiteY4" fmla="*/ 761076 h 761076"/>
                  <a:gd name="connsiteX5" fmla="*/ 57182 w 1573525"/>
                  <a:gd name="connsiteY5" fmla="*/ 380682 h 761076"/>
                  <a:gd name="connsiteX6" fmla="*/ 362963 w 1573525"/>
                  <a:gd name="connsiteY6" fmla="*/ 38388 h 761076"/>
                  <a:gd name="connsiteX0" fmla="*/ 362931 w 1573493"/>
                  <a:gd name="connsiteY0" fmla="*/ 38388 h 761076"/>
                  <a:gd name="connsiteX1" fmla="*/ 1465889 w 1573493"/>
                  <a:gd name="connsiteY1" fmla="*/ 38388 h 761076"/>
                  <a:gd name="connsiteX2" fmla="*/ 1529576 w 1573493"/>
                  <a:gd name="connsiteY2" fmla="*/ 399732 h 761076"/>
                  <a:gd name="connsiteX3" fmla="*/ 1448614 w 1573493"/>
                  <a:gd name="connsiteY3" fmla="*/ 753138 h 761076"/>
                  <a:gd name="connsiteX4" fmla="*/ 0 w 1573493"/>
                  <a:gd name="connsiteY4" fmla="*/ 761076 h 761076"/>
                  <a:gd name="connsiteX5" fmla="*/ 57150 w 1573493"/>
                  <a:gd name="connsiteY5" fmla="*/ 380682 h 761076"/>
                  <a:gd name="connsiteX6" fmla="*/ 362931 w 1573493"/>
                  <a:gd name="connsiteY6" fmla="*/ 38388 h 761076"/>
                  <a:gd name="connsiteX0" fmla="*/ 362931 w 1580507"/>
                  <a:gd name="connsiteY0" fmla="*/ 38388 h 761076"/>
                  <a:gd name="connsiteX1" fmla="*/ 1465889 w 1580507"/>
                  <a:gd name="connsiteY1" fmla="*/ 38388 h 761076"/>
                  <a:gd name="connsiteX2" fmla="*/ 1529576 w 1580507"/>
                  <a:gd name="connsiteY2" fmla="*/ 399732 h 761076"/>
                  <a:gd name="connsiteX3" fmla="*/ 1448614 w 1580507"/>
                  <a:gd name="connsiteY3" fmla="*/ 753138 h 761076"/>
                  <a:gd name="connsiteX4" fmla="*/ 0 w 1580507"/>
                  <a:gd name="connsiteY4" fmla="*/ 761076 h 761076"/>
                  <a:gd name="connsiteX5" fmla="*/ 57150 w 1580507"/>
                  <a:gd name="connsiteY5" fmla="*/ 380682 h 761076"/>
                  <a:gd name="connsiteX6" fmla="*/ 362931 w 1580507"/>
                  <a:gd name="connsiteY6" fmla="*/ 38388 h 7610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580507" h="761076">
                    <a:moveTo>
                      <a:pt x="362931" y="38388"/>
                    </a:moveTo>
                    <a:cubicBezTo>
                      <a:pt x="517065" y="-2887"/>
                      <a:pt x="1271448" y="-21836"/>
                      <a:pt x="1465889" y="38388"/>
                    </a:cubicBezTo>
                    <a:cubicBezTo>
                      <a:pt x="1660330" y="98612"/>
                      <a:pt x="1553886" y="280607"/>
                      <a:pt x="1529576" y="399732"/>
                    </a:cubicBezTo>
                    <a:cubicBezTo>
                      <a:pt x="1505266" y="518857"/>
                      <a:pt x="1475601" y="635336"/>
                      <a:pt x="1448614" y="753138"/>
                    </a:cubicBezTo>
                    <a:lnTo>
                      <a:pt x="0" y="761076"/>
                    </a:lnTo>
                    <a:cubicBezTo>
                      <a:pt x="0" y="640628"/>
                      <a:pt x="10950" y="517799"/>
                      <a:pt x="57150" y="380682"/>
                    </a:cubicBezTo>
                    <a:cubicBezTo>
                      <a:pt x="103350" y="243565"/>
                      <a:pt x="208797" y="79663"/>
                      <a:pt x="362931" y="38388"/>
                    </a:cubicBezTo>
                    <a:close/>
                  </a:path>
                </a:pathLst>
              </a:cu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874893E2-0E7B-48E4-95DA-191111E8BB91}"/>
                  </a:ext>
                </a:extLst>
              </p:cNvPr>
              <p:cNvSpPr/>
              <p:nvPr/>
            </p:nvSpPr>
            <p:spPr>
              <a:xfrm>
                <a:off x="4500805" y="5641243"/>
                <a:ext cx="1490210" cy="640924"/>
              </a:xfrm>
              <a:custGeom>
                <a:avLst/>
                <a:gdLst>
                  <a:gd name="connsiteX0" fmla="*/ 1347335 w 1490210"/>
                  <a:gd name="connsiteY0" fmla="*/ 952 h 640924"/>
                  <a:gd name="connsiteX1" fmla="*/ 1106143 w 1490210"/>
                  <a:gd name="connsiteY1" fmla="*/ 563568 h 640924"/>
                  <a:gd name="connsiteX2" fmla="*/ 1090457 w 1490210"/>
                  <a:gd name="connsiteY2" fmla="*/ 634948 h 640924"/>
                  <a:gd name="connsiteX3" fmla="*/ 1049086 w 1490210"/>
                  <a:gd name="connsiteY3" fmla="*/ 635175 h 640924"/>
                  <a:gd name="connsiteX4" fmla="*/ 1068014 w 1490210"/>
                  <a:gd name="connsiteY4" fmla="*/ 553801 h 640924"/>
                  <a:gd name="connsiteX5" fmla="*/ 1347335 w 1490210"/>
                  <a:gd name="connsiteY5" fmla="*/ 952 h 640924"/>
                  <a:gd name="connsiteX6" fmla="*/ 1204459 w 1490210"/>
                  <a:gd name="connsiteY6" fmla="*/ 952 h 640924"/>
                  <a:gd name="connsiteX7" fmla="*/ 963268 w 1490210"/>
                  <a:gd name="connsiteY7" fmla="*/ 563568 h 640924"/>
                  <a:gd name="connsiteX8" fmla="*/ 947410 w 1490210"/>
                  <a:gd name="connsiteY8" fmla="*/ 635732 h 640924"/>
                  <a:gd name="connsiteX9" fmla="*/ 906029 w 1490210"/>
                  <a:gd name="connsiteY9" fmla="*/ 635959 h 640924"/>
                  <a:gd name="connsiteX10" fmla="*/ 925139 w 1490210"/>
                  <a:gd name="connsiteY10" fmla="*/ 553801 h 640924"/>
                  <a:gd name="connsiteX11" fmla="*/ 1204459 w 1490210"/>
                  <a:gd name="connsiteY11" fmla="*/ 952 h 640924"/>
                  <a:gd name="connsiteX12" fmla="*/ 1490210 w 1490210"/>
                  <a:gd name="connsiteY12" fmla="*/ 951 h 640924"/>
                  <a:gd name="connsiteX13" fmla="*/ 1249018 w 1490210"/>
                  <a:gd name="connsiteY13" fmla="*/ 563568 h 640924"/>
                  <a:gd name="connsiteX14" fmla="*/ 1233504 w 1490210"/>
                  <a:gd name="connsiteY14" fmla="*/ 634164 h 640924"/>
                  <a:gd name="connsiteX15" fmla="*/ 1192143 w 1490210"/>
                  <a:gd name="connsiteY15" fmla="*/ 634391 h 640924"/>
                  <a:gd name="connsiteX16" fmla="*/ 1210889 w 1490210"/>
                  <a:gd name="connsiteY16" fmla="*/ 553801 h 640924"/>
                  <a:gd name="connsiteX17" fmla="*/ 1490210 w 1490210"/>
                  <a:gd name="connsiteY17" fmla="*/ 951 h 640924"/>
                  <a:gd name="connsiteX18" fmla="*/ 442461 w 1490210"/>
                  <a:gd name="connsiteY18" fmla="*/ 951 h 640924"/>
                  <a:gd name="connsiteX19" fmla="*/ 201269 w 1490210"/>
                  <a:gd name="connsiteY19" fmla="*/ 563568 h 640924"/>
                  <a:gd name="connsiteX20" fmla="*/ 184492 w 1490210"/>
                  <a:gd name="connsiteY20" fmla="*/ 639913 h 640924"/>
                  <a:gd name="connsiteX21" fmla="*/ 143057 w 1490210"/>
                  <a:gd name="connsiteY21" fmla="*/ 640140 h 640924"/>
                  <a:gd name="connsiteX22" fmla="*/ 163140 w 1490210"/>
                  <a:gd name="connsiteY22" fmla="*/ 553801 h 640924"/>
                  <a:gd name="connsiteX23" fmla="*/ 442461 w 1490210"/>
                  <a:gd name="connsiteY23" fmla="*/ 951 h 640924"/>
                  <a:gd name="connsiteX24" fmla="*/ 299586 w 1490210"/>
                  <a:gd name="connsiteY24" fmla="*/ 951 h 640924"/>
                  <a:gd name="connsiteX25" fmla="*/ 58394 w 1490210"/>
                  <a:gd name="connsiteY25" fmla="*/ 563568 h 640924"/>
                  <a:gd name="connsiteX26" fmla="*/ 41445 w 1490210"/>
                  <a:gd name="connsiteY26" fmla="*/ 640697 h 640924"/>
                  <a:gd name="connsiteX27" fmla="*/ 0 w 1490210"/>
                  <a:gd name="connsiteY27" fmla="*/ 640924 h 640924"/>
                  <a:gd name="connsiteX28" fmla="*/ 20265 w 1490210"/>
                  <a:gd name="connsiteY28" fmla="*/ 553801 h 640924"/>
                  <a:gd name="connsiteX29" fmla="*/ 299586 w 1490210"/>
                  <a:gd name="connsiteY29" fmla="*/ 951 h 640924"/>
                  <a:gd name="connsiteX30" fmla="*/ 1042536 w 1490210"/>
                  <a:gd name="connsiteY30" fmla="*/ 951 h 640924"/>
                  <a:gd name="connsiteX31" fmla="*/ 801344 w 1490210"/>
                  <a:gd name="connsiteY31" fmla="*/ 563569 h 640924"/>
                  <a:gd name="connsiteX32" fmla="*/ 785291 w 1490210"/>
                  <a:gd name="connsiteY32" fmla="*/ 636621 h 640924"/>
                  <a:gd name="connsiteX33" fmla="*/ 743898 w 1490210"/>
                  <a:gd name="connsiteY33" fmla="*/ 636847 h 640924"/>
                  <a:gd name="connsiteX34" fmla="*/ 763215 w 1490210"/>
                  <a:gd name="connsiteY34" fmla="*/ 553801 h 640924"/>
                  <a:gd name="connsiteX35" fmla="*/ 1042536 w 1490210"/>
                  <a:gd name="connsiteY35" fmla="*/ 951 h 640924"/>
                  <a:gd name="connsiteX36" fmla="*/ 899661 w 1490210"/>
                  <a:gd name="connsiteY36" fmla="*/ 951 h 640924"/>
                  <a:gd name="connsiteX37" fmla="*/ 658469 w 1490210"/>
                  <a:gd name="connsiteY37" fmla="*/ 563569 h 640924"/>
                  <a:gd name="connsiteX38" fmla="*/ 642243 w 1490210"/>
                  <a:gd name="connsiteY38" fmla="*/ 637404 h 640924"/>
                  <a:gd name="connsiteX39" fmla="*/ 600841 w 1490210"/>
                  <a:gd name="connsiteY39" fmla="*/ 637631 h 640924"/>
                  <a:gd name="connsiteX40" fmla="*/ 620340 w 1490210"/>
                  <a:gd name="connsiteY40" fmla="*/ 553800 h 640924"/>
                  <a:gd name="connsiteX41" fmla="*/ 899661 w 1490210"/>
                  <a:gd name="connsiteY41" fmla="*/ 951 h 640924"/>
                  <a:gd name="connsiteX42" fmla="*/ 731385 w 1490210"/>
                  <a:gd name="connsiteY42" fmla="*/ 951 h 640924"/>
                  <a:gd name="connsiteX43" fmla="*/ 490194 w 1490210"/>
                  <a:gd name="connsiteY43" fmla="*/ 563569 h 640924"/>
                  <a:gd name="connsiteX44" fmla="*/ 473765 w 1490210"/>
                  <a:gd name="connsiteY44" fmla="*/ 638328 h 640924"/>
                  <a:gd name="connsiteX45" fmla="*/ 432350 w 1490210"/>
                  <a:gd name="connsiteY45" fmla="*/ 638555 h 640924"/>
                  <a:gd name="connsiteX46" fmla="*/ 452065 w 1490210"/>
                  <a:gd name="connsiteY46" fmla="*/ 553800 h 640924"/>
                  <a:gd name="connsiteX47" fmla="*/ 731385 w 1490210"/>
                  <a:gd name="connsiteY47" fmla="*/ 951 h 640924"/>
                  <a:gd name="connsiteX48" fmla="*/ 588510 w 1490210"/>
                  <a:gd name="connsiteY48" fmla="*/ 951 h 640924"/>
                  <a:gd name="connsiteX49" fmla="*/ 347319 w 1490210"/>
                  <a:gd name="connsiteY49" fmla="*/ 563568 h 640924"/>
                  <a:gd name="connsiteX50" fmla="*/ 330718 w 1490210"/>
                  <a:gd name="connsiteY50" fmla="*/ 639111 h 640924"/>
                  <a:gd name="connsiteX51" fmla="*/ 289293 w 1490210"/>
                  <a:gd name="connsiteY51" fmla="*/ 639338 h 640924"/>
                  <a:gd name="connsiteX52" fmla="*/ 309190 w 1490210"/>
                  <a:gd name="connsiteY52" fmla="*/ 553800 h 640924"/>
                  <a:gd name="connsiteX53" fmla="*/ 588510 w 1490210"/>
                  <a:gd name="connsiteY53" fmla="*/ 951 h 640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</a:cxnLst>
                <a:rect l="l" t="t" r="r" b="b"/>
                <a:pathLst>
                  <a:path w="1490210" h="640924">
                    <a:moveTo>
                      <a:pt x="1347335" y="952"/>
                    </a:moveTo>
                    <a:cubicBezTo>
                      <a:pt x="1270071" y="75341"/>
                      <a:pt x="1173511" y="300581"/>
                      <a:pt x="1106143" y="563568"/>
                    </a:cubicBezTo>
                    <a:lnTo>
                      <a:pt x="1090457" y="634948"/>
                    </a:lnTo>
                    <a:lnTo>
                      <a:pt x="1049086" y="635175"/>
                    </a:lnTo>
                    <a:lnTo>
                      <a:pt x="1068014" y="553801"/>
                    </a:lnTo>
                    <a:cubicBezTo>
                      <a:pt x="1150913" y="230189"/>
                      <a:pt x="1275969" y="-17330"/>
                      <a:pt x="1347335" y="952"/>
                    </a:cubicBezTo>
                    <a:close/>
                    <a:moveTo>
                      <a:pt x="1204459" y="952"/>
                    </a:moveTo>
                    <a:cubicBezTo>
                      <a:pt x="1127196" y="75341"/>
                      <a:pt x="1030636" y="300581"/>
                      <a:pt x="963268" y="563568"/>
                    </a:cubicBezTo>
                    <a:lnTo>
                      <a:pt x="947410" y="635732"/>
                    </a:lnTo>
                    <a:lnTo>
                      <a:pt x="906029" y="635959"/>
                    </a:lnTo>
                    <a:lnTo>
                      <a:pt x="925139" y="553801"/>
                    </a:lnTo>
                    <a:cubicBezTo>
                      <a:pt x="1008038" y="230189"/>
                      <a:pt x="1133094" y="-17331"/>
                      <a:pt x="1204459" y="952"/>
                    </a:cubicBezTo>
                    <a:close/>
                    <a:moveTo>
                      <a:pt x="1490210" y="951"/>
                    </a:moveTo>
                    <a:cubicBezTo>
                      <a:pt x="1412946" y="75341"/>
                      <a:pt x="1316387" y="300581"/>
                      <a:pt x="1249018" y="563568"/>
                    </a:cubicBezTo>
                    <a:lnTo>
                      <a:pt x="1233504" y="634164"/>
                    </a:lnTo>
                    <a:lnTo>
                      <a:pt x="1192143" y="634391"/>
                    </a:lnTo>
                    <a:lnTo>
                      <a:pt x="1210889" y="553801"/>
                    </a:lnTo>
                    <a:cubicBezTo>
                      <a:pt x="1293788" y="230189"/>
                      <a:pt x="1418844" y="-17330"/>
                      <a:pt x="1490210" y="951"/>
                    </a:cubicBezTo>
                    <a:close/>
                    <a:moveTo>
                      <a:pt x="442461" y="951"/>
                    </a:moveTo>
                    <a:cubicBezTo>
                      <a:pt x="365197" y="75341"/>
                      <a:pt x="268638" y="300581"/>
                      <a:pt x="201269" y="563568"/>
                    </a:cubicBezTo>
                    <a:lnTo>
                      <a:pt x="184492" y="639913"/>
                    </a:lnTo>
                    <a:lnTo>
                      <a:pt x="143057" y="640140"/>
                    </a:lnTo>
                    <a:lnTo>
                      <a:pt x="163140" y="553801"/>
                    </a:lnTo>
                    <a:cubicBezTo>
                      <a:pt x="246039" y="230189"/>
                      <a:pt x="371095" y="-17330"/>
                      <a:pt x="442461" y="951"/>
                    </a:cubicBezTo>
                    <a:close/>
                    <a:moveTo>
                      <a:pt x="299586" y="951"/>
                    </a:moveTo>
                    <a:cubicBezTo>
                      <a:pt x="222322" y="75341"/>
                      <a:pt x="125763" y="300581"/>
                      <a:pt x="58394" y="563568"/>
                    </a:cubicBezTo>
                    <a:lnTo>
                      <a:pt x="41445" y="640697"/>
                    </a:lnTo>
                    <a:lnTo>
                      <a:pt x="0" y="640924"/>
                    </a:lnTo>
                    <a:lnTo>
                      <a:pt x="20265" y="553801"/>
                    </a:lnTo>
                    <a:cubicBezTo>
                      <a:pt x="103164" y="230189"/>
                      <a:pt x="228220" y="-17330"/>
                      <a:pt x="299586" y="951"/>
                    </a:cubicBezTo>
                    <a:close/>
                    <a:moveTo>
                      <a:pt x="1042536" y="951"/>
                    </a:moveTo>
                    <a:cubicBezTo>
                      <a:pt x="965272" y="75341"/>
                      <a:pt x="868713" y="300581"/>
                      <a:pt x="801344" y="563569"/>
                    </a:cubicBezTo>
                    <a:lnTo>
                      <a:pt x="785291" y="636621"/>
                    </a:lnTo>
                    <a:lnTo>
                      <a:pt x="743898" y="636847"/>
                    </a:lnTo>
                    <a:lnTo>
                      <a:pt x="763215" y="553801"/>
                    </a:lnTo>
                    <a:cubicBezTo>
                      <a:pt x="846114" y="230189"/>
                      <a:pt x="971170" y="-17331"/>
                      <a:pt x="1042536" y="951"/>
                    </a:cubicBezTo>
                    <a:close/>
                    <a:moveTo>
                      <a:pt x="899661" y="951"/>
                    </a:moveTo>
                    <a:cubicBezTo>
                      <a:pt x="822397" y="75341"/>
                      <a:pt x="725838" y="300580"/>
                      <a:pt x="658469" y="563569"/>
                    </a:cubicBezTo>
                    <a:lnTo>
                      <a:pt x="642243" y="637404"/>
                    </a:lnTo>
                    <a:lnTo>
                      <a:pt x="600841" y="637631"/>
                    </a:lnTo>
                    <a:lnTo>
                      <a:pt x="620340" y="553800"/>
                    </a:lnTo>
                    <a:cubicBezTo>
                      <a:pt x="703239" y="230190"/>
                      <a:pt x="828295" y="-17331"/>
                      <a:pt x="899661" y="951"/>
                    </a:cubicBezTo>
                    <a:close/>
                    <a:moveTo>
                      <a:pt x="731385" y="951"/>
                    </a:moveTo>
                    <a:cubicBezTo>
                      <a:pt x="654121" y="75341"/>
                      <a:pt x="557562" y="300580"/>
                      <a:pt x="490194" y="563569"/>
                    </a:cubicBezTo>
                    <a:lnTo>
                      <a:pt x="473765" y="638328"/>
                    </a:lnTo>
                    <a:lnTo>
                      <a:pt x="432350" y="638555"/>
                    </a:lnTo>
                    <a:lnTo>
                      <a:pt x="452065" y="553800"/>
                    </a:lnTo>
                    <a:cubicBezTo>
                      <a:pt x="534963" y="230189"/>
                      <a:pt x="660020" y="-17330"/>
                      <a:pt x="731385" y="951"/>
                    </a:cubicBezTo>
                    <a:close/>
                    <a:moveTo>
                      <a:pt x="588510" y="951"/>
                    </a:moveTo>
                    <a:cubicBezTo>
                      <a:pt x="511246" y="75342"/>
                      <a:pt x="414687" y="300580"/>
                      <a:pt x="347319" y="563568"/>
                    </a:cubicBezTo>
                    <a:lnTo>
                      <a:pt x="330718" y="639111"/>
                    </a:lnTo>
                    <a:lnTo>
                      <a:pt x="289293" y="639338"/>
                    </a:lnTo>
                    <a:lnTo>
                      <a:pt x="309190" y="553800"/>
                    </a:lnTo>
                    <a:cubicBezTo>
                      <a:pt x="392088" y="230190"/>
                      <a:pt x="517145" y="-17330"/>
                      <a:pt x="588510" y="951"/>
                    </a:cubicBez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1FC470A1-3394-482A-98D6-C5B374002DB9}"/>
                </a:ext>
              </a:extLst>
            </p:cNvPr>
            <p:cNvGrpSpPr/>
            <p:nvPr/>
          </p:nvGrpSpPr>
          <p:grpSpPr>
            <a:xfrm rot="1604589">
              <a:off x="4154291" y="3465295"/>
              <a:ext cx="845727" cy="1217735"/>
              <a:chOff x="4302919" y="2813985"/>
              <a:chExt cx="700321" cy="1326924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8155225A-3671-4B4E-86D6-040A6317DC64}"/>
                  </a:ext>
                </a:extLst>
              </p:cNvPr>
              <p:cNvSpPr/>
              <p:nvPr/>
            </p:nvSpPr>
            <p:spPr>
              <a:xfrm>
                <a:off x="4330352" y="3007121"/>
                <a:ext cx="644082" cy="1046379"/>
              </a:xfrm>
              <a:custGeom>
                <a:avLst/>
                <a:gdLst>
                  <a:gd name="connsiteX0" fmla="*/ 430388 w 644082"/>
                  <a:gd name="connsiteY0" fmla="*/ 39551 h 1046379"/>
                  <a:gd name="connsiteX1" fmla="*/ 427194 w 644082"/>
                  <a:gd name="connsiteY1" fmla="*/ 70045 h 1046379"/>
                  <a:gd name="connsiteX2" fmla="*/ 433582 w 644082"/>
                  <a:gd name="connsiteY2" fmla="*/ 70045 h 1046379"/>
                  <a:gd name="connsiteX3" fmla="*/ 217266 w 644082"/>
                  <a:gd name="connsiteY3" fmla="*/ 5452 h 1046379"/>
                  <a:gd name="connsiteX4" fmla="*/ 210500 w 644082"/>
                  <a:gd name="connsiteY4" fmla="*/ 70045 h 1046379"/>
                  <a:gd name="connsiteX5" fmla="*/ 224031 w 644082"/>
                  <a:gd name="connsiteY5" fmla="*/ 70045 h 1046379"/>
                  <a:gd name="connsiteX6" fmla="*/ 1 w 644082"/>
                  <a:gd name="connsiteY6" fmla="*/ 0 h 1046379"/>
                  <a:gd name="connsiteX7" fmla="*/ 164798 w 644082"/>
                  <a:gd name="connsiteY7" fmla="*/ 41522 h 1046379"/>
                  <a:gd name="connsiteX8" fmla="*/ 216781 w 644082"/>
                  <a:gd name="connsiteY8" fmla="*/ 827 h 1046379"/>
                  <a:gd name="connsiteX9" fmla="*/ 216695 w 644082"/>
                  <a:gd name="connsiteY9" fmla="*/ 0 h 1046379"/>
                  <a:gd name="connsiteX10" fmla="*/ 217266 w 644082"/>
                  <a:gd name="connsiteY10" fmla="*/ 447 h 1046379"/>
                  <a:gd name="connsiteX11" fmla="*/ 217837 w 644082"/>
                  <a:gd name="connsiteY11" fmla="*/ 0 h 1046379"/>
                  <a:gd name="connsiteX12" fmla="*/ 217750 w 644082"/>
                  <a:gd name="connsiteY12" fmla="*/ 827 h 1046379"/>
                  <a:gd name="connsiteX13" fmla="*/ 269734 w 644082"/>
                  <a:gd name="connsiteY13" fmla="*/ 41522 h 1046379"/>
                  <a:gd name="connsiteX14" fmla="*/ 395129 w 644082"/>
                  <a:gd name="connsiteY14" fmla="*/ 33737 h 1046379"/>
                  <a:gd name="connsiteX15" fmla="*/ 426928 w 644082"/>
                  <a:gd name="connsiteY15" fmla="*/ 6510 h 1046379"/>
                  <a:gd name="connsiteX16" fmla="*/ 426246 w 644082"/>
                  <a:gd name="connsiteY16" fmla="*/ 0 h 1046379"/>
                  <a:gd name="connsiteX17" fmla="*/ 430574 w 644082"/>
                  <a:gd name="connsiteY17" fmla="*/ 3389 h 1046379"/>
                  <a:gd name="connsiteX18" fmla="*/ 434531 w 644082"/>
                  <a:gd name="connsiteY18" fmla="*/ 0 h 1046379"/>
                  <a:gd name="connsiteX19" fmla="*/ 433903 w 644082"/>
                  <a:gd name="connsiteY19" fmla="*/ 5995 h 1046379"/>
                  <a:gd name="connsiteX20" fmla="*/ 479285 w 644082"/>
                  <a:gd name="connsiteY20" fmla="*/ 41522 h 1046379"/>
                  <a:gd name="connsiteX21" fmla="*/ 644082 w 644082"/>
                  <a:gd name="connsiteY21" fmla="*/ 0 h 1046379"/>
                  <a:gd name="connsiteX22" fmla="*/ 635522 w 644082"/>
                  <a:gd name="connsiteY22" fmla="*/ 81722 h 1046379"/>
                  <a:gd name="connsiteX23" fmla="*/ 622648 w 644082"/>
                  <a:gd name="connsiteY23" fmla="*/ 118529 h 1046379"/>
                  <a:gd name="connsiteX24" fmla="*/ 622648 w 644082"/>
                  <a:gd name="connsiteY24" fmla="*/ 1015423 h 1046379"/>
                  <a:gd name="connsiteX25" fmla="*/ 622648 w 644082"/>
                  <a:gd name="connsiteY25" fmla="*/ 1046379 h 1046379"/>
                  <a:gd name="connsiteX26" fmla="*/ 0 w 644082"/>
                  <a:gd name="connsiteY26" fmla="*/ 1046379 h 1046379"/>
                  <a:gd name="connsiteX27" fmla="*/ 0 w 644082"/>
                  <a:gd name="connsiteY27" fmla="*/ 1015423 h 1046379"/>
                  <a:gd name="connsiteX28" fmla="*/ 0 w 644082"/>
                  <a:gd name="connsiteY28" fmla="*/ 101001 h 1046379"/>
                  <a:gd name="connsiteX29" fmla="*/ 0 w 644082"/>
                  <a:gd name="connsiteY29" fmla="*/ 70045 h 1046379"/>
                  <a:gd name="connsiteX30" fmla="*/ 7337 w 644082"/>
                  <a:gd name="connsiteY30" fmla="*/ 70045 h 1046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644082" h="1046379">
                    <a:moveTo>
                      <a:pt x="430388" y="39551"/>
                    </a:moveTo>
                    <a:lnTo>
                      <a:pt x="427194" y="70045"/>
                    </a:lnTo>
                    <a:lnTo>
                      <a:pt x="433582" y="70045"/>
                    </a:lnTo>
                    <a:close/>
                    <a:moveTo>
                      <a:pt x="217266" y="5452"/>
                    </a:moveTo>
                    <a:lnTo>
                      <a:pt x="210500" y="70045"/>
                    </a:lnTo>
                    <a:lnTo>
                      <a:pt x="224031" y="70045"/>
                    </a:lnTo>
                    <a:close/>
                    <a:moveTo>
                      <a:pt x="1" y="0"/>
                    </a:moveTo>
                    <a:cubicBezTo>
                      <a:pt x="50673" y="55363"/>
                      <a:pt x="109865" y="69204"/>
                      <a:pt x="164798" y="41522"/>
                    </a:cubicBezTo>
                    <a:lnTo>
                      <a:pt x="216781" y="827"/>
                    </a:lnTo>
                    <a:lnTo>
                      <a:pt x="216695" y="0"/>
                    </a:lnTo>
                    <a:lnTo>
                      <a:pt x="217266" y="447"/>
                    </a:lnTo>
                    <a:lnTo>
                      <a:pt x="217837" y="0"/>
                    </a:lnTo>
                    <a:lnTo>
                      <a:pt x="217750" y="827"/>
                    </a:lnTo>
                    <a:lnTo>
                      <a:pt x="269734" y="41522"/>
                    </a:lnTo>
                    <a:cubicBezTo>
                      <a:pt x="310933" y="62284"/>
                      <a:pt x="354529" y="59688"/>
                      <a:pt x="395129" y="33737"/>
                    </a:cubicBezTo>
                    <a:lnTo>
                      <a:pt x="426928" y="6510"/>
                    </a:lnTo>
                    <a:lnTo>
                      <a:pt x="426246" y="0"/>
                    </a:lnTo>
                    <a:lnTo>
                      <a:pt x="430574" y="3389"/>
                    </a:lnTo>
                    <a:lnTo>
                      <a:pt x="434531" y="0"/>
                    </a:lnTo>
                    <a:lnTo>
                      <a:pt x="433903" y="5995"/>
                    </a:lnTo>
                    <a:lnTo>
                      <a:pt x="479285" y="41522"/>
                    </a:lnTo>
                    <a:cubicBezTo>
                      <a:pt x="534217" y="69204"/>
                      <a:pt x="593410" y="55363"/>
                      <a:pt x="644082" y="0"/>
                    </a:cubicBezTo>
                    <a:cubicBezTo>
                      <a:pt x="644082" y="28988"/>
                      <a:pt x="641034" y="56604"/>
                      <a:pt x="635522" y="81722"/>
                    </a:cubicBezTo>
                    <a:lnTo>
                      <a:pt x="622648" y="118529"/>
                    </a:lnTo>
                    <a:lnTo>
                      <a:pt x="622648" y="1015423"/>
                    </a:lnTo>
                    <a:lnTo>
                      <a:pt x="622648" y="1046379"/>
                    </a:lnTo>
                    <a:lnTo>
                      <a:pt x="0" y="1046379"/>
                    </a:lnTo>
                    <a:lnTo>
                      <a:pt x="0" y="1015423"/>
                    </a:lnTo>
                    <a:lnTo>
                      <a:pt x="0" y="101001"/>
                    </a:lnTo>
                    <a:lnTo>
                      <a:pt x="0" y="70045"/>
                    </a:lnTo>
                    <a:lnTo>
                      <a:pt x="7337" y="70045"/>
                    </a:lnTo>
                    <a:close/>
                  </a:path>
                </a:pathLst>
              </a:cu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3" name="月 52">
                <a:extLst>
                  <a:ext uri="{FF2B5EF4-FFF2-40B4-BE49-F238E27FC236}">
                    <a16:creationId xmlns:a16="http://schemas.microsoft.com/office/drawing/2014/main" id="{BCB0DFC4-BBA4-41DC-9A3B-1927FB5ACE28}"/>
                  </a:ext>
                </a:extLst>
              </p:cNvPr>
              <p:cNvSpPr/>
              <p:nvPr/>
            </p:nvSpPr>
            <p:spPr>
              <a:xfrm>
                <a:off x="4302919" y="2813985"/>
                <a:ext cx="66922" cy="1326924"/>
              </a:xfrm>
              <a:prstGeom prst="moon">
                <a:avLst/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4" name="月 53">
                <a:extLst>
                  <a:ext uri="{FF2B5EF4-FFF2-40B4-BE49-F238E27FC236}">
                    <a16:creationId xmlns:a16="http://schemas.microsoft.com/office/drawing/2014/main" id="{08066F59-139D-40FA-B0AE-9B9038CB57C4}"/>
                  </a:ext>
                </a:extLst>
              </p:cNvPr>
              <p:cNvSpPr/>
              <p:nvPr/>
            </p:nvSpPr>
            <p:spPr>
              <a:xfrm>
                <a:off x="4520542" y="2813985"/>
                <a:ext cx="66922" cy="1326924"/>
              </a:xfrm>
              <a:prstGeom prst="moon">
                <a:avLst/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1" name="月 80">
                <a:extLst>
                  <a:ext uri="{FF2B5EF4-FFF2-40B4-BE49-F238E27FC236}">
                    <a16:creationId xmlns:a16="http://schemas.microsoft.com/office/drawing/2014/main" id="{348EC223-78FE-44E0-9172-8C2CE9B02764}"/>
                  </a:ext>
                </a:extLst>
              </p:cNvPr>
              <p:cNvSpPr/>
              <p:nvPr/>
            </p:nvSpPr>
            <p:spPr>
              <a:xfrm>
                <a:off x="4720418" y="2813985"/>
                <a:ext cx="66922" cy="1326924"/>
              </a:xfrm>
              <a:prstGeom prst="moon">
                <a:avLst/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2" name="月 81">
                <a:extLst>
                  <a:ext uri="{FF2B5EF4-FFF2-40B4-BE49-F238E27FC236}">
                    <a16:creationId xmlns:a16="http://schemas.microsoft.com/office/drawing/2014/main" id="{873DDAFE-9652-4685-AA41-D6552BBA2EC8}"/>
                  </a:ext>
                </a:extLst>
              </p:cNvPr>
              <p:cNvSpPr/>
              <p:nvPr/>
            </p:nvSpPr>
            <p:spPr>
              <a:xfrm>
                <a:off x="4936318" y="2813985"/>
                <a:ext cx="66922" cy="1326924"/>
              </a:xfrm>
              <a:prstGeom prst="moon">
                <a:avLst/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39" name="楕円 2052">
              <a:extLst>
                <a:ext uri="{FF2B5EF4-FFF2-40B4-BE49-F238E27FC236}">
                  <a16:creationId xmlns:a16="http://schemas.microsoft.com/office/drawing/2014/main" id="{F72EE65E-D9C8-4067-BEA0-0CD506F8B1A7}"/>
                </a:ext>
              </a:extLst>
            </p:cNvPr>
            <p:cNvSpPr/>
            <p:nvPr/>
          </p:nvSpPr>
          <p:spPr>
            <a:xfrm>
              <a:off x="6859182" y="4490240"/>
              <a:ext cx="1737539" cy="876377"/>
            </a:xfrm>
            <a:custGeom>
              <a:avLst/>
              <a:gdLst>
                <a:gd name="connsiteX0" fmla="*/ 0 w 1219200"/>
                <a:gd name="connsiteY0" fmla="*/ 609600 h 1219200"/>
                <a:gd name="connsiteX1" fmla="*/ 609600 w 1219200"/>
                <a:gd name="connsiteY1" fmla="*/ 0 h 1219200"/>
                <a:gd name="connsiteX2" fmla="*/ 1219200 w 1219200"/>
                <a:gd name="connsiteY2" fmla="*/ 609600 h 1219200"/>
                <a:gd name="connsiteX3" fmla="*/ 609600 w 1219200"/>
                <a:gd name="connsiteY3" fmla="*/ 1219200 h 1219200"/>
                <a:gd name="connsiteX4" fmla="*/ 0 w 1219200"/>
                <a:gd name="connsiteY4" fmla="*/ 609600 h 1219200"/>
                <a:gd name="connsiteX0" fmla="*/ 0 w 1219200"/>
                <a:gd name="connsiteY0" fmla="*/ 609600 h 1219200"/>
                <a:gd name="connsiteX1" fmla="*/ 609600 w 1219200"/>
                <a:gd name="connsiteY1" fmla="*/ 0 h 1219200"/>
                <a:gd name="connsiteX2" fmla="*/ 1219200 w 1219200"/>
                <a:gd name="connsiteY2" fmla="*/ 609600 h 1219200"/>
                <a:gd name="connsiteX3" fmla="*/ 609600 w 1219200"/>
                <a:gd name="connsiteY3" fmla="*/ 1219200 h 1219200"/>
                <a:gd name="connsiteX4" fmla="*/ 0 w 1219200"/>
                <a:gd name="connsiteY4" fmla="*/ 609600 h 1219200"/>
                <a:gd name="connsiteX0" fmla="*/ 0 w 1219200"/>
                <a:gd name="connsiteY0" fmla="*/ 609600 h 1219200"/>
                <a:gd name="connsiteX1" fmla="*/ 609600 w 1219200"/>
                <a:gd name="connsiteY1" fmla="*/ 0 h 1219200"/>
                <a:gd name="connsiteX2" fmla="*/ 1219200 w 1219200"/>
                <a:gd name="connsiteY2" fmla="*/ 609600 h 1219200"/>
                <a:gd name="connsiteX3" fmla="*/ 609600 w 1219200"/>
                <a:gd name="connsiteY3" fmla="*/ 1219200 h 1219200"/>
                <a:gd name="connsiteX4" fmla="*/ 0 w 1219200"/>
                <a:gd name="connsiteY4" fmla="*/ 609600 h 1219200"/>
                <a:gd name="connsiteX0" fmla="*/ 0 w 1219200"/>
                <a:gd name="connsiteY0" fmla="*/ 609600 h 1219200"/>
                <a:gd name="connsiteX1" fmla="*/ 609600 w 1219200"/>
                <a:gd name="connsiteY1" fmla="*/ 0 h 1219200"/>
                <a:gd name="connsiteX2" fmla="*/ 1219200 w 1219200"/>
                <a:gd name="connsiteY2" fmla="*/ 609600 h 1219200"/>
                <a:gd name="connsiteX3" fmla="*/ 609600 w 1219200"/>
                <a:gd name="connsiteY3" fmla="*/ 1219200 h 1219200"/>
                <a:gd name="connsiteX4" fmla="*/ 0 w 1219200"/>
                <a:gd name="connsiteY4" fmla="*/ 609600 h 1219200"/>
                <a:gd name="connsiteX0" fmla="*/ 0 w 1927860"/>
                <a:gd name="connsiteY0" fmla="*/ 624840 h 1219200"/>
                <a:gd name="connsiteX1" fmla="*/ 1318260 w 1927860"/>
                <a:gd name="connsiteY1" fmla="*/ 0 h 1219200"/>
                <a:gd name="connsiteX2" fmla="*/ 1927860 w 1927860"/>
                <a:gd name="connsiteY2" fmla="*/ 609600 h 1219200"/>
                <a:gd name="connsiteX3" fmla="*/ 1318260 w 1927860"/>
                <a:gd name="connsiteY3" fmla="*/ 1219200 h 1219200"/>
                <a:gd name="connsiteX4" fmla="*/ 0 w 1927860"/>
                <a:gd name="connsiteY4" fmla="*/ 624840 h 1219200"/>
                <a:gd name="connsiteX0" fmla="*/ 0 w 1905000"/>
                <a:gd name="connsiteY0" fmla="*/ 914400 h 1220007"/>
                <a:gd name="connsiteX1" fmla="*/ 1295400 w 1905000"/>
                <a:gd name="connsiteY1" fmla="*/ 0 h 1220007"/>
                <a:gd name="connsiteX2" fmla="*/ 1905000 w 1905000"/>
                <a:gd name="connsiteY2" fmla="*/ 609600 h 1220007"/>
                <a:gd name="connsiteX3" fmla="*/ 1295400 w 1905000"/>
                <a:gd name="connsiteY3" fmla="*/ 1219200 h 1220007"/>
                <a:gd name="connsiteX4" fmla="*/ 0 w 1905000"/>
                <a:gd name="connsiteY4" fmla="*/ 914400 h 1220007"/>
                <a:gd name="connsiteX0" fmla="*/ 0 w 1905000"/>
                <a:gd name="connsiteY0" fmla="*/ 914400 h 1219200"/>
                <a:gd name="connsiteX1" fmla="*/ 1295400 w 1905000"/>
                <a:gd name="connsiteY1" fmla="*/ 0 h 1219200"/>
                <a:gd name="connsiteX2" fmla="*/ 1905000 w 1905000"/>
                <a:gd name="connsiteY2" fmla="*/ 609600 h 1219200"/>
                <a:gd name="connsiteX3" fmla="*/ 1295400 w 1905000"/>
                <a:gd name="connsiteY3" fmla="*/ 1219200 h 1219200"/>
                <a:gd name="connsiteX4" fmla="*/ 0 w 1905000"/>
                <a:gd name="connsiteY4" fmla="*/ 914400 h 1219200"/>
                <a:gd name="connsiteX0" fmla="*/ 0 w 1905000"/>
                <a:gd name="connsiteY0" fmla="*/ 1021080 h 1221658"/>
                <a:gd name="connsiteX1" fmla="*/ 1295400 w 1905000"/>
                <a:gd name="connsiteY1" fmla="*/ 0 h 1221658"/>
                <a:gd name="connsiteX2" fmla="*/ 1905000 w 1905000"/>
                <a:gd name="connsiteY2" fmla="*/ 609600 h 1221658"/>
                <a:gd name="connsiteX3" fmla="*/ 1295400 w 1905000"/>
                <a:gd name="connsiteY3" fmla="*/ 1219200 h 1221658"/>
                <a:gd name="connsiteX4" fmla="*/ 0 w 1905000"/>
                <a:gd name="connsiteY4" fmla="*/ 1021080 h 1221658"/>
                <a:gd name="connsiteX0" fmla="*/ 176 w 1905176"/>
                <a:gd name="connsiteY0" fmla="*/ 1021080 h 1219200"/>
                <a:gd name="connsiteX1" fmla="*/ 1295576 w 1905176"/>
                <a:gd name="connsiteY1" fmla="*/ 0 h 1219200"/>
                <a:gd name="connsiteX2" fmla="*/ 1905176 w 1905176"/>
                <a:gd name="connsiteY2" fmla="*/ 609600 h 1219200"/>
                <a:gd name="connsiteX3" fmla="*/ 1295576 w 1905176"/>
                <a:gd name="connsiteY3" fmla="*/ 1219200 h 1219200"/>
                <a:gd name="connsiteX4" fmla="*/ 176 w 1905176"/>
                <a:gd name="connsiteY4" fmla="*/ 1021080 h 1219200"/>
                <a:gd name="connsiteX0" fmla="*/ 179 w 1897559"/>
                <a:gd name="connsiteY0" fmla="*/ 1051560 h 1219277"/>
                <a:gd name="connsiteX1" fmla="*/ 1287959 w 1897559"/>
                <a:gd name="connsiteY1" fmla="*/ 0 h 1219277"/>
                <a:gd name="connsiteX2" fmla="*/ 1897559 w 1897559"/>
                <a:gd name="connsiteY2" fmla="*/ 609600 h 1219277"/>
                <a:gd name="connsiteX3" fmla="*/ 1287959 w 1897559"/>
                <a:gd name="connsiteY3" fmla="*/ 1219200 h 1219277"/>
                <a:gd name="connsiteX4" fmla="*/ 179 w 1897559"/>
                <a:gd name="connsiteY4" fmla="*/ 1051560 h 121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97559" h="1219277">
                  <a:moveTo>
                    <a:pt x="179" y="1051560"/>
                  </a:moveTo>
                  <a:cubicBezTo>
                    <a:pt x="-15061" y="874907"/>
                    <a:pt x="951286" y="0"/>
                    <a:pt x="1287959" y="0"/>
                  </a:cubicBezTo>
                  <a:cubicBezTo>
                    <a:pt x="1624632" y="0"/>
                    <a:pt x="1897559" y="272927"/>
                    <a:pt x="1897559" y="609600"/>
                  </a:cubicBezTo>
                  <a:cubicBezTo>
                    <a:pt x="1897559" y="946273"/>
                    <a:pt x="1624632" y="1219200"/>
                    <a:pt x="1287959" y="1219200"/>
                  </a:cubicBezTo>
                  <a:cubicBezTo>
                    <a:pt x="951286" y="1219200"/>
                    <a:pt x="15419" y="1228213"/>
                    <a:pt x="179" y="105156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663300"/>
                </a:gs>
                <a:gs pos="100000">
                  <a:srgbClr val="E7E6E6">
                    <a:lumMod val="75000"/>
                  </a:srgbClr>
                </a:gs>
              </a:gsLst>
              <a:lin ang="162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72F9F77F-32DB-4708-A84D-CDBE790219FB}"/>
                </a:ext>
              </a:extLst>
            </p:cNvPr>
            <p:cNvSpPr/>
            <p:nvPr/>
          </p:nvSpPr>
          <p:spPr>
            <a:xfrm>
              <a:off x="7087205" y="4527106"/>
              <a:ext cx="1509516" cy="839486"/>
            </a:xfrm>
            <a:custGeom>
              <a:avLst/>
              <a:gdLst>
                <a:gd name="connsiteX0" fmla="*/ 823625 w 1509516"/>
                <a:gd name="connsiteY0" fmla="*/ 0 h 839486"/>
                <a:gd name="connsiteX1" fmla="*/ 226222 w 1509516"/>
                <a:gd name="connsiteY1" fmla="*/ 518150 h 839486"/>
                <a:gd name="connsiteX2" fmla="*/ 1065487 w 1509516"/>
                <a:gd name="connsiteY2" fmla="*/ 19619 h 839486"/>
                <a:gd name="connsiteX3" fmla="*/ 263764 w 1509516"/>
                <a:gd name="connsiteY3" fmla="*/ 523400 h 839486"/>
                <a:gd name="connsiteX4" fmla="*/ 1269507 w 1509516"/>
                <a:gd name="connsiteY4" fmla="*/ 62353 h 839486"/>
                <a:gd name="connsiteX5" fmla="*/ 294273 w 1509516"/>
                <a:gd name="connsiteY5" fmla="*/ 532403 h 839486"/>
                <a:gd name="connsiteX6" fmla="*/ 1397735 w 1509516"/>
                <a:gd name="connsiteY6" fmla="*/ 137340 h 839486"/>
                <a:gd name="connsiteX7" fmla="*/ 1398151 w 1509516"/>
                <a:gd name="connsiteY7" fmla="*/ 137736 h 839486"/>
                <a:gd name="connsiteX8" fmla="*/ 316578 w 1509516"/>
                <a:gd name="connsiteY8" fmla="*/ 544815 h 839486"/>
                <a:gd name="connsiteX9" fmla="*/ 1467391 w 1509516"/>
                <a:gd name="connsiteY9" fmla="*/ 228207 h 839486"/>
                <a:gd name="connsiteX10" fmla="*/ 1467999 w 1509516"/>
                <a:gd name="connsiteY10" fmla="*/ 229087 h 839486"/>
                <a:gd name="connsiteX11" fmla="*/ 329817 w 1509516"/>
                <a:gd name="connsiteY11" fmla="*/ 560158 h 839486"/>
                <a:gd name="connsiteX12" fmla="*/ 1503235 w 1509516"/>
                <a:gd name="connsiteY12" fmla="*/ 325181 h 839486"/>
                <a:gd name="connsiteX13" fmla="*/ 1503386 w 1509516"/>
                <a:gd name="connsiteY13" fmla="*/ 326354 h 839486"/>
                <a:gd name="connsiteX14" fmla="*/ 333489 w 1509516"/>
                <a:gd name="connsiteY14" fmla="*/ 577842 h 839486"/>
                <a:gd name="connsiteX15" fmla="*/ 1509516 w 1509516"/>
                <a:gd name="connsiteY15" fmla="*/ 428499 h 839486"/>
                <a:gd name="connsiteX16" fmla="*/ 1509383 w 1509516"/>
                <a:gd name="connsiteY16" fmla="*/ 429536 h 839486"/>
                <a:gd name="connsiteX17" fmla="*/ 327450 w 1509516"/>
                <a:gd name="connsiteY17" fmla="*/ 597187 h 839486"/>
                <a:gd name="connsiteX18" fmla="*/ 1481692 w 1509516"/>
                <a:gd name="connsiteY18" fmla="*/ 540118 h 839486"/>
                <a:gd name="connsiteX19" fmla="*/ 1481483 w 1509516"/>
                <a:gd name="connsiteY19" fmla="*/ 540646 h 839486"/>
                <a:gd name="connsiteX20" fmla="*/ 311929 w 1509516"/>
                <a:gd name="connsiteY20" fmla="*/ 617451 h 839486"/>
                <a:gd name="connsiteX21" fmla="*/ 1393676 w 1509516"/>
                <a:gd name="connsiteY21" fmla="*/ 660477 h 839486"/>
                <a:gd name="connsiteX22" fmla="*/ 287524 w 1509516"/>
                <a:gd name="connsiteY22" fmla="*/ 637854 h 839486"/>
                <a:gd name="connsiteX23" fmla="*/ 1223524 w 1509516"/>
                <a:gd name="connsiteY23" fmla="*/ 780888 h 839486"/>
                <a:gd name="connsiteX24" fmla="*/ 255174 w 1509516"/>
                <a:gd name="connsiteY24" fmla="*/ 657613 h 839486"/>
                <a:gd name="connsiteX25" fmla="*/ 832670 w 1509516"/>
                <a:gd name="connsiteY25" fmla="*/ 839483 h 839486"/>
                <a:gd name="connsiteX26" fmla="*/ 816211 w 1509516"/>
                <a:gd name="connsiteY26" fmla="*/ 839486 h 839486"/>
                <a:gd name="connsiteX27" fmla="*/ 807784 w 1509516"/>
                <a:gd name="connsiteY27" fmla="*/ 839438 h 839486"/>
                <a:gd name="connsiteX28" fmla="*/ 216124 w 1509516"/>
                <a:gd name="connsiteY28" fmla="*/ 675968 h 839486"/>
                <a:gd name="connsiteX29" fmla="*/ 484612 w 1509516"/>
                <a:gd name="connsiteY29" fmla="*/ 835472 h 839486"/>
                <a:gd name="connsiteX30" fmla="*/ 449921 w 1509516"/>
                <a:gd name="connsiteY30" fmla="*/ 834810 h 839486"/>
                <a:gd name="connsiteX31" fmla="*/ 444786 w 1509516"/>
                <a:gd name="connsiteY31" fmla="*/ 834600 h 839486"/>
                <a:gd name="connsiteX32" fmla="*/ 171871 w 1509516"/>
                <a:gd name="connsiteY32" fmla="*/ 692214 h 839486"/>
                <a:gd name="connsiteX33" fmla="*/ 221221 w 1509516"/>
                <a:gd name="connsiteY33" fmla="*/ 754839 h 839486"/>
                <a:gd name="connsiteX34" fmla="*/ 0 w 1509516"/>
                <a:gd name="connsiteY34" fmla="*/ 637849 h 839486"/>
                <a:gd name="connsiteX35" fmla="*/ 156376 w 1509516"/>
                <a:gd name="connsiteY35" fmla="*/ 442469 h 839486"/>
                <a:gd name="connsiteX36" fmla="*/ 136029 w 1509516"/>
                <a:gd name="connsiteY36" fmla="*/ 519566 h 839486"/>
                <a:gd name="connsiteX37" fmla="*/ 396587 w 1509516"/>
                <a:gd name="connsiteY37" fmla="*/ 197717 h 839486"/>
                <a:gd name="connsiteX38" fmla="*/ 427607 w 1509516"/>
                <a:gd name="connsiteY38" fmla="*/ 178209 h 839486"/>
                <a:gd name="connsiteX39" fmla="*/ 183093 w 1509516"/>
                <a:gd name="connsiteY39" fmla="*/ 516856 h 839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1509516" h="839486">
                  <a:moveTo>
                    <a:pt x="823625" y="0"/>
                  </a:moveTo>
                  <a:lnTo>
                    <a:pt x="226222" y="518150"/>
                  </a:lnTo>
                  <a:lnTo>
                    <a:pt x="1065487" y="19619"/>
                  </a:lnTo>
                  <a:lnTo>
                    <a:pt x="263764" y="523400"/>
                  </a:lnTo>
                  <a:lnTo>
                    <a:pt x="1269507" y="62353"/>
                  </a:lnTo>
                  <a:lnTo>
                    <a:pt x="294273" y="532403"/>
                  </a:lnTo>
                  <a:lnTo>
                    <a:pt x="1397735" y="137340"/>
                  </a:lnTo>
                  <a:lnTo>
                    <a:pt x="1398151" y="137736"/>
                  </a:lnTo>
                  <a:lnTo>
                    <a:pt x="316578" y="544815"/>
                  </a:lnTo>
                  <a:lnTo>
                    <a:pt x="1467391" y="228207"/>
                  </a:lnTo>
                  <a:lnTo>
                    <a:pt x="1467999" y="229087"/>
                  </a:lnTo>
                  <a:lnTo>
                    <a:pt x="329817" y="560158"/>
                  </a:lnTo>
                  <a:lnTo>
                    <a:pt x="1503235" y="325181"/>
                  </a:lnTo>
                  <a:lnTo>
                    <a:pt x="1503386" y="326354"/>
                  </a:lnTo>
                  <a:lnTo>
                    <a:pt x="333489" y="577842"/>
                  </a:lnTo>
                  <a:lnTo>
                    <a:pt x="1509516" y="428499"/>
                  </a:lnTo>
                  <a:lnTo>
                    <a:pt x="1509383" y="429536"/>
                  </a:lnTo>
                  <a:lnTo>
                    <a:pt x="327450" y="597187"/>
                  </a:lnTo>
                  <a:lnTo>
                    <a:pt x="1481692" y="540118"/>
                  </a:lnTo>
                  <a:lnTo>
                    <a:pt x="1481483" y="540646"/>
                  </a:lnTo>
                  <a:lnTo>
                    <a:pt x="311929" y="617451"/>
                  </a:lnTo>
                  <a:lnTo>
                    <a:pt x="1393676" y="660477"/>
                  </a:lnTo>
                  <a:lnTo>
                    <a:pt x="287524" y="637854"/>
                  </a:lnTo>
                  <a:lnTo>
                    <a:pt x="1223524" y="780888"/>
                  </a:lnTo>
                  <a:lnTo>
                    <a:pt x="255174" y="657613"/>
                  </a:lnTo>
                  <a:lnTo>
                    <a:pt x="832670" y="839483"/>
                  </a:lnTo>
                  <a:lnTo>
                    <a:pt x="816211" y="839486"/>
                  </a:lnTo>
                  <a:lnTo>
                    <a:pt x="807784" y="839438"/>
                  </a:lnTo>
                  <a:lnTo>
                    <a:pt x="216124" y="675968"/>
                  </a:lnTo>
                  <a:lnTo>
                    <a:pt x="484612" y="835472"/>
                  </a:lnTo>
                  <a:lnTo>
                    <a:pt x="449921" y="834810"/>
                  </a:lnTo>
                  <a:lnTo>
                    <a:pt x="444786" y="834600"/>
                  </a:lnTo>
                  <a:lnTo>
                    <a:pt x="171871" y="692214"/>
                  </a:lnTo>
                  <a:lnTo>
                    <a:pt x="221221" y="754839"/>
                  </a:lnTo>
                  <a:lnTo>
                    <a:pt x="0" y="637849"/>
                  </a:lnTo>
                  <a:lnTo>
                    <a:pt x="156376" y="442469"/>
                  </a:lnTo>
                  <a:lnTo>
                    <a:pt x="136029" y="519566"/>
                  </a:lnTo>
                  <a:lnTo>
                    <a:pt x="396587" y="197717"/>
                  </a:lnTo>
                  <a:lnTo>
                    <a:pt x="427607" y="178209"/>
                  </a:lnTo>
                  <a:lnTo>
                    <a:pt x="183093" y="516856"/>
                  </a:lnTo>
                  <a:close/>
                </a:path>
              </a:pathLst>
            </a:custGeom>
            <a:solidFill>
              <a:sysClr val="windowText" lastClr="000000">
                <a:lumMod val="75000"/>
                <a:lumOff val="2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93975C2C-6746-4A53-8E97-082A024046F8}"/>
                </a:ext>
              </a:extLst>
            </p:cNvPr>
            <p:cNvSpPr/>
            <p:nvPr/>
          </p:nvSpPr>
          <p:spPr>
            <a:xfrm>
              <a:off x="2870821" y="4309264"/>
              <a:ext cx="4571291" cy="1043831"/>
            </a:xfrm>
            <a:custGeom>
              <a:avLst/>
              <a:gdLst>
                <a:gd name="connsiteX0" fmla="*/ 863504 w 4825379"/>
                <a:gd name="connsiteY0" fmla="*/ 748 h 1003846"/>
                <a:gd name="connsiteX1" fmla="*/ 4825163 w 4825379"/>
                <a:gd name="connsiteY1" fmla="*/ 855642 h 1003846"/>
                <a:gd name="connsiteX2" fmla="*/ 863504 w 4825379"/>
                <a:gd name="connsiteY2" fmla="*/ 973936 h 1003846"/>
                <a:gd name="connsiteX3" fmla="*/ 5253 w 4825379"/>
                <a:gd name="connsiteY3" fmla="*/ 786822 h 1003846"/>
                <a:gd name="connsiteX4" fmla="*/ 2289 w 4825379"/>
                <a:gd name="connsiteY4" fmla="*/ 751152 h 1003846"/>
                <a:gd name="connsiteX5" fmla="*/ 439623 w 4825379"/>
                <a:gd name="connsiteY5" fmla="*/ 751152 h 1003846"/>
                <a:gd name="connsiteX6" fmla="*/ 469517 w 4825379"/>
                <a:gd name="connsiteY6" fmla="*/ 721258 h 1003846"/>
                <a:gd name="connsiteX7" fmla="*/ 439623 w 4825379"/>
                <a:gd name="connsiteY7" fmla="*/ 691364 h 1003846"/>
                <a:gd name="connsiteX8" fmla="*/ 0 w 4825379"/>
                <a:gd name="connsiteY8" fmla="*/ 691364 h 1003846"/>
                <a:gd name="connsiteX9" fmla="*/ 1758 w 4825379"/>
                <a:gd name="connsiteY9" fmla="*/ 623507 h 1003846"/>
                <a:gd name="connsiteX10" fmla="*/ 863504 w 4825379"/>
                <a:gd name="connsiteY10" fmla="*/ 748 h 1003846"/>
                <a:gd name="connsiteX0" fmla="*/ 863504 w 4825379"/>
                <a:gd name="connsiteY0" fmla="*/ 748 h 1003846"/>
                <a:gd name="connsiteX1" fmla="*/ 4825163 w 4825379"/>
                <a:gd name="connsiteY1" fmla="*/ 855642 h 1003846"/>
                <a:gd name="connsiteX2" fmla="*/ 863504 w 4825379"/>
                <a:gd name="connsiteY2" fmla="*/ 973936 h 1003846"/>
                <a:gd name="connsiteX3" fmla="*/ 5253 w 4825379"/>
                <a:gd name="connsiteY3" fmla="*/ 786822 h 1003846"/>
                <a:gd name="connsiteX4" fmla="*/ 2289 w 4825379"/>
                <a:gd name="connsiteY4" fmla="*/ 751152 h 1003846"/>
                <a:gd name="connsiteX5" fmla="*/ 439623 w 4825379"/>
                <a:gd name="connsiteY5" fmla="*/ 751152 h 1003846"/>
                <a:gd name="connsiteX6" fmla="*/ 469517 w 4825379"/>
                <a:gd name="connsiteY6" fmla="*/ 721258 h 1003846"/>
                <a:gd name="connsiteX7" fmla="*/ 439623 w 4825379"/>
                <a:gd name="connsiteY7" fmla="*/ 691364 h 1003846"/>
                <a:gd name="connsiteX8" fmla="*/ 0 w 4825379"/>
                <a:gd name="connsiteY8" fmla="*/ 691364 h 1003846"/>
                <a:gd name="connsiteX9" fmla="*/ 1758 w 4825379"/>
                <a:gd name="connsiteY9" fmla="*/ 623507 h 1003846"/>
                <a:gd name="connsiteX10" fmla="*/ 863504 w 4825379"/>
                <a:gd name="connsiteY10" fmla="*/ 748 h 1003846"/>
                <a:gd name="connsiteX0" fmla="*/ 863504 w 4533301"/>
                <a:gd name="connsiteY0" fmla="*/ 748 h 990117"/>
                <a:gd name="connsiteX1" fmla="*/ 4533063 w 4533301"/>
                <a:gd name="connsiteY1" fmla="*/ 836592 h 990117"/>
                <a:gd name="connsiteX2" fmla="*/ 863504 w 4533301"/>
                <a:gd name="connsiteY2" fmla="*/ 973936 h 990117"/>
                <a:gd name="connsiteX3" fmla="*/ 5253 w 4533301"/>
                <a:gd name="connsiteY3" fmla="*/ 786822 h 990117"/>
                <a:gd name="connsiteX4" fmla="*/ 2289 w 4533301"/>
                <a:gd name="connsiteY4" fmla="*/ 751152 h 990117"/>
                <a:gd name="connsiteX5" fmla="*/ 439623 w 4533301"/>
                <a:gd name="connsiteY5" fmla="*/ 751152 h 990117"/>
                <a:gd name="connsiteX6" fmla="*/ 469517 w 4533301"/>
                <a:gd name="connsiteY6" fmla="*/ 721258 h 990117"/>
                <a:gd name="connsiteX7" fmla="*/ 439623 w 4533301"/>
                <a:gd name="connsiteY7" fmla="*/ 691364 h 990117"/>
                <a:gd name="connsiteX8" fmla="*/ 0 w 4533301"/>
                <a:gd name="connsiteY8" fmla="*/ 691364 h 990117"/>
                <a:gd name="connsiteX9" fmla="*/ 1758 w 4533301"/>
                <a:gd name="connsiteY9" fmla="*/ 623507 h 990117"/>
                <a:gd name="connsiteX10" fmla="*/ 863504 w 4533301"/>
                <a:gd name="connsiteY10" fmla="*/ 748 h 990117"/>
                <a:gd name="connsiteX0" fmla="*/ 863504 w 4893300"/>
                <a:gd name="connsiteY0" fmla="*/ 748 h 990117"/>
                <a:gd name="connsiteX1" fmla="*/ 4342778 w 4893300"/>
                <a:gd name="connsiteY1" fmla="*/ 611986 h 990117"/>
                <a:gd name="connsiteX2" fmla="*/ 4533063 w 4893300"/>
                <a:gd name="connsiteY2" fmla="*/ 836592 h 990117"/>
                <a:gd name="connsiteX3" fmla="*/ 863504 w 4893300"/>
                <a:gd name="connsiteY3" fmla="*/ 973936 h 990117"/>
                <a:gd name="connsiteX4" fmla="*/ 5253 w 4893300"/>
                <a:gd name="connsiteY4" fmla="*/ 786822 h 990117"/>
                <a:gd name="connsiteX5" fmla="*/ 2289 w 4893300"/>
                <a:gd name="connsiteY5" fmla="*/ 751152 h 990117"/>
                <a:gd name="connsiteX6" fmla="*/ 439623 w 4893300"/>
                <a:gd name="connsiteY6" fmla="*/ 751152 h 990117"/>
                <a:gd name="connsiteX7" fmla="*/ 469517 w 4893300"/>
                <a:gd name="connsiteY7" fmla="*/ 721258 h 990117"/>
                <a:gd name="connsiteX8" fmla="*/ 439623 w 4893300"/>
                <a:gd name="connsiteY8" fmla="*/ 691364 h 990117"/>
                <a:gd name="connsiteX9" fmla="*/ 0 w 4893300"/>
                <a:gd name="connsiteY9" fmla="*/ 691364 h 990117"/>
                <a:gd name="connsiteX10" fmla="*/ 1758 w 4893300"/>
                <a:gd name="connsiteY10" fmla="*/ 623507 h 990117"/>
                <a:gd name="connsiteX11" fmla="*/ 863504 w 4893300"/>
                <a:gd name="connsiteY11" fmla="*/ 748 h 990117"/>
                <a:gd name="connsiteX0" fmla="*/ 863504 w 4675491"/>
                <a:gd name="connsiteY0" fmla="*/ 748 h 1015819"/>
                <a:gd name="connsiteX1" fmla="*/ 4342778 w 4675491"/>
                <a:gd name="connsiteY1" fmla="*/ 611986 h 1015819"/>
                <a:gd name="connsiteX2" fmla="*/ 4533063 w 4675491"/>
                <a:gd name="connsiteY2" fmla="*/ 836592 h 1015819"/>
                <a:gd name="connsiteX3" fmla="*/ 4336427 w 4675491"/>
                <a:gd name="connsiteY3" fmla="*/ 1005686 h 1015819"/>
                <a:gd name="connsiteX4" fmla="*/ 863504 w 4675491"/>
                <a:gd name="connsiteY4" fmla="*/ 973936 h 1015819"/>
                <a:gd name="connsiteX5" fmla="*/ 5253 w 4675491"/>
                <a:gd name="connsiteY5" fmla="*/ 786822 h 1015819"/>
                <a:gd name="connsiteX6" fmla="*/ 2289 w 4675491"/>
                <a:gd name="connsiteY6" fmla="*/ 751152 h 1015819"/>
                <a:gd name="connsiteX7" fmla="*/ 439623 w 4675491"/>
                <a:gd name="connsiteY7" fmla="*/ 751152 h 1015819"/>
                <a:gd name="connsiteX8" fmla="*/ 469517 w 4675491"/>
                <a:gd name="connsiteY8" fmla="*/ 721258 h 1015819"/>
                <a:gd name="connsiteX9" fmla="*/ 439623 w 4675491"/>
                <a:gd name="connsiteY9" fmla="*/ 691364 h 1015819"/>
                <a:gd name="connsiteX10" fmla="*/ 0 w 4675491"/>
                <a:gd name="connsiteY10" fmla="*/ 691364 h 1015819"/>
                <a:gd name="connsiteX11" fmla="*/ 1758 w 4675491"/>
                <a:gd name="connsiteY11" fmla="*/ 623507 h 1015819"/>
                <a:gd name="connsiteX12" fmla="*/ 863504 w 4675491"/>
                <a:gd name="connsiteY12" fmla="*/ 748 h 1015819"/>
                <a:gd name="connsiteX0" fmla="*/ 863504 w 4669619"/>
                <a:gd name="connsiteY0" fmla="*/ 748 h 1015819"/>
                <a:gd name="connsiteX1" fmla="*/ 4342778 w 4669619"/>
                <a:gd name="connsiteY1" fmla="*/ 611986 h 1015819"/>
                <a:gd name="connsiteX2" fmla="*/ 4533063 w 4669619"/>
                <a:gd name="connsiteY2" fmla="*/ 836592 h 1015819"/>
                <a:gd name="connsiteX3" fmla="*/ 4336427 w 4669619"/>
                <a:gd name="connsiteY3" fmla="*/ 1005686 h 1015819"/>
                <a:gd name="connsiteX4" fmla="*/ 863504 w 4669619"/>
                <a:gd name="connsiteY4" fmla="*/ 973936 h 1015819"/>
                <a:gd name="connsiteX5" fmla="*/ 5253 w 4669619"/>
                <a:gd name="connsiteY5" fmla="*/ 786822 h 1015819"/>
                <a:gd name="connsiteX6" fmla="*/ 2289 w 4669619"/>
                <a:gd name="connsiteY6" fmla="*/ 751152 h 1015819"/>
                <a:gd name="connsiteX7" fmla="*/ 439623 w 4669619"/>
                <a:gd name="connsiteY7" fmla="*/ 751152 h 1015819"/>
                <a:gd name="connsiteX8" fmla="*/ 469517 w 4669619"/>
                <a:gd name="connsiteY8" fmla="*/ 721258 h 1015819"/>
                <a:gd name="connsiteX9" fmla="*/ 439623 w 4669619"/>
                <a:gd name="connsiteY9" fmla="*/ 691364 h 1015819"/>
                <a:gd name="connsiteX10" fmla="*/ 0 w 4669619"/>
                <a:gd name="connsiteY10" fmla="*/ 691364 h 1015819"/>
                <a:gd name="connsiteX11" fmla="*/ 1758 w 4669619"/>
                <a:gd name="connsiteY11" fmla="*/ 623507 h 1015819"/>
                <a:gd name="connsiteX12" fmla="*/ 863504 w 4669619"/>
                <a:gd name="connsiteY12" fmla="*/ 748 h 1015819"/>
                <a:gd name="connsiteX0" fmla="*/ 863504 w 4535439"/>
                <a:gd name="connsiteY0" fmla="*/ 748 h 1005724"/>
                <a:gd name="connsiteX1" fmla="*/ 4342778 w 4535439"/>
                <a:gd name="connsiteY1" fmla="*/ 611986 h 1005724"/>
                <a:gd name="connsiteX2" fmla="*/ 4533063 w 4535439"/>
                <a:gd name="connsiteY2" fmla="*/ 836592 h 1005724"/>
                <a:gd name="connsiteX3" fmla="*/ 4336427 w 4535439"/>
                <a:gd name="connsiteY3" fmla="*/ 1005686 h 1005724"/>
                <a:gd name="connsiteX4" fmla="*/ 863504 w 4535439"/>
                <a:gd name="connsiteY4" fmla="*/ 973936 h 1005724"/>
                <a:gd name="connsiteX5" fmla="*/ 5253 w 4535439"/>
                <a:gd name="connsiteY5" fmla="*/ 786822 h 1005724"/>
                <a:gd name="connsiteX6" fmla="*/ 2289 w 4535439"/>
                <a:gd name="connsiteY6" fmla="*/ 751152 h 1005724"/>
                <a:gd name="connsiteX7" fmla="*/ 439623 w 4535439"/>
                <a:gd name="connsiteY7" fmla="*/ 751152 h 1005724"/>
                <a:gd name="connsiteX8" fmla="*/ 469517 w 4535439"/>
                <a:gd name="connsiteY8" fmla="*/ 721258 h 1005724"/>
                <a:gd name="connsiteX9" fmla="*/ 439623 w 4535439"/>
                <a:gd name="connsiteY9" fmla="*/ 691364 h 1005724"/>
                <a:gd name="connsiteX10" fmla="*/ 0 w 4535439"/>
                <a:gd name="connsiteY10" fmla="*/ 691364 h 1005724"/>
                <a:gd name="connsiteX11" fmla="*/ 1758 w 4535439"/>
                <a:gd name="connsiteY11" fmla="*/ 623507 h 1005724"/>
                <a:gd name="connsiteX12" fmla="*/ 863504 w 4535439"/>
                <a:gd name="connsiteY12" fmla="*/ 748 h 1005724"/>
                <a:gd name="connsiteX0" fmla="*/ 863504 w 4535439"/>
                <a:gd name="connsiteY0" fmla="*/ 748 h 1043815"/>
                <a:gd name="connsiteX1" fmla="*/ 4342778 w 4535439"/>
                <a:gd name="connsiteY1" fmla="*/ 611986 h 1043815"/>
                <a:gd name="connsiteX2" fmla="*/ 4533063 w 4535439"/>
                <a:gd name="connsiteY2" fmla="*/ 836592 h 1043815"/>
                <a:gd name="connsiteX3" fmla="*/ 4355477 w 4535439"/>
                <a:gd name="connsiteY3" fmla="*/ 1043786 h 1043815"/>
                <a:gd name="connsiteX4" fmla="*/ 863504 w 4535439"/>
                <a:gd name="connsiteY4" fmla="*/ 973936 h 1043815"/>
                <a:gd name="connsiteX5" fmla="*/ 5253 w 4535439"/>
                <a:gd name="connsiteY5" fmla="*/ 786822 h 1043815"/>
                <a:gd name="connsiteX6" fmla="*/ 2289 w 4535439"/>
                <a:gd name="connsiteY6" fmla="*/ 751152 h 1043815"/>
                <a:gd name="connsiteX7" fmla="*/ 439623 w 4535439"/>
                <a:gd name="connsiteY7" fmla="*/ 751152 h 1043815"/>
                <a:gd name="connsiteX8" fmla="*/ 469517 w 4535439"/>
                <a:gd name="connsiteY8" fmla="*/ 721258 h 1043815"/>
                <a:gd name="connsiteX9" fmla="*/ 439623 w 4535439"/>
                <a:gd name="connsiteY9" fmla="*/ 691364 h 1043815"/>
                <a:gd name="connsiteX10" fmla="*/ 0 w 4535439"/>
                <a:gd name="connsiteY10" fmla="*/ 691364 h 1043815"/>
                <a:gd name="connsiteX11" fmla="*/ 1758 w 4535439"/>
                <a:gd name="connsiteY11" fmla="*/ 623507 h 1043815"/>
                <a:gd name="connsiteX12" fmla="*/ 863504 w 4535439"/>
                <a:gd name="connsiteY12" fmla="*/ 748 h 1043815"/>
                <a:gd name="connsiteX0" fmla="*/ 863504 w 4707923"/>
                <a:gd name="connsiteY0" fmla="*/ 748 h 1049543"/>
                <a:gd name="connsiteX1" fmla="*/ 4342778 w 4707923"/>
                <a:gd name="connsiteY1" fmla="*/ 611986 h 1049543"/>
                <a:gd name="connsiteX2" fmla="*/ 4590213 w 4707923"/>
                <a:gd name="connsiteY2" fmla="*/ 836592 h 1049543"/>
                <a:gd name="connsiteX3" fmla="*/ 4355477 w 4707923"/>
                <a:gd name="connsiteY3" fmla="*/ 1043786 h 1049543"/>
                <a:gd name="connsiteX4" fmla="*/ 863504 w 4707923"/>
                <a:gd name="connsiteY4" fmla="*/ 973936 h 1049543"/>
                <a:gd name="connsiteX5" fmla="*/ 5253 w 4707923"/>
                <a:gd name="connsiteY5" fmla="*/ 786822 h 1049543"/>
                <a:gd name="connsiteX6" fmla="*/ 2289 w 4707923"/>
                <a:gd name="connsiteY6" fmla="*/ 751152 h 1049543"/>
                <a:gd name="connsiteX7" fmla="*/ 439623 w 4707923"/>
                <a:gd name="connsiteY7" fmla="*/ 751152 h 1049543"/>
                <a:gd name="connsiteX8" fmla="*/ 469517 w 4707923"/>
                <a:gd name="connsiteY8" fmla="*/ 721258 h 1049543"/>
                <a:gd name="connsiteX9" fmla="*/ 439623 w 4707923"/>
                <a:gd name="connsiteY9" fmla="*/ 691364 h 1049543"/>
                <a:gd name="connsiteX10" fmla="*/ 0 w 4707923"/>
                <a:gd name="connsiteY10" fmla="*/ 691364 h 1049543"/>
                <a:gd name="connsiteX11" fmla="*/ 1758 w 4707923"/>
                <a:gd name="connsiteY11" fmla="*/ 623507 h 1049543"/>
                <a:gd name="connsiteX12" fmla="*/ 863504 w 4707923"/>
                <a:gd name="connsiteY12" fmla="*/ 748 h 1049543"/>
                <a:gd name="connsiteX0" fmla="*/ 863504 w 4707923"/>
                <a:gd name="connsiteY0" fmla="*/ 748 h 1049543"/>
                <a:gd name="connsiteX1" fmla="*/ 4342778 w 4707923"/>
                <a:gd name="connsiteY1" fmla="*/ 611986 h 1049543"/>
                <a:gd name="connsiteX2" fmla="*/ 4590213 w 4707923"/>
                <a:gd name="connsiteY2" fmla="*/ 836592 h 1049543"/>
                <a:gd name="connsiteX3" fmla="*/ 4355477 w 4707923"/>
                <a:gd name="connsiteY3" fmla="*/ 1043786 h 1049543"/>
                <a:gd name="connsiteX4" fmla="*/ 863504 w 4707923"/>
                <a:gd name="connsiteY4" fmla="*/ 973936 h 1049543"/>
                <a:gd name="connsiteX5" fmla="*/ 5253 w 4707923"/>
                <a:gd name="connsiteY5" fmla="*/ 786822 h 1049543"/>
                <a:gd name="connsiteX6" fmla="*/ 2289 w 4707923"/>
                <a:gd name="connsiteY6" fmla="*/ 751152 h 1049543"/>
                <a:gd name="connsiteX7" fmla="*/ 439623 w 4707923"/>
                <a:gd name="connsiteY7" fmla="*/ 751152 h 1049543"/>
                <a:gd name="connsiteX8" fmla="*/ 469517 w 4707923"/>
                <a:gd name="connsiteY8" fmla="*/ 721258 h 1049543"/>
                <a:gd name="connsiteX9" fmla="*/ 439623 w 4707923"/>
                <a:gd name="connsiteY9" fmla="*/ 691364 h 1049543"/>
                <a:gd name="connsiteX10" fmla="*/ 0 w 4707923"/>
                <a:gd name="connsiteY10" fmla="*/ 691364 h 1049543"/>
                <a:gd name="connsiteX11" fmla="*/ 1758 w 4707923"/>
                <a:gd name="connsiteY11" fmla="*/ 623507 h 1049543"/>
                <a:gd name="connsiteX12" fmla="*/ 863504 w 4707923"/>
                <a:gd name="connsiteY12" fmla="*/ 748 h 1049543"/>
                <a:gd name="connsiteX0" fmla="*/ 863504 w 4590310"/>
                <a:gd name="connsiteY0" fmla="*/ 748 h 1043815"/>
                <a:gd name="connsiteX1" fmla="*/ 4342778 w 4590310"/>
                <a:gd name="connsiteY1" fmla="*/ 611986 h 1043815"/>
                <a:gd name="connsiteX2" fmla="*/ 4590213 w 4590310"/>
                <a:gd name="connsiteY2" fmla="*/ 836592 h 1043815"/>
                <a:gd name="connsiteX3" fmla="*/ 4355477 w 4590310"/>
                <a:gd name="connsiteY3" fmla="*/ 1043786 h 1043815"/>
                <a:gd name="connsiteX4" fmla="*/ 863504 w 4590310"/>
                <a:gd name="connsiteY4" fmla="*/ 973936 h 1043815"/>
                <a:gd name="connsiteX5" fmla="*/ 5253 w 4590310"/>
                <a:gd name="connsiteY5" fmla="*/ 786822 h 1043815"/>
                <a:gd name="connsiteX6" fmla="*/ 2289 w 4590310"/>
                <a:gd name="connsiteY6" fmla="*/ 751152 h 1043815"/>
                <a:gd name="connsiteX7" fmla="*/ 439623 w 4590310"/>
                <a:gd name="connsiteY7" fmla="*/ 751152 h 1043815"/>
                <a:gd name="connsiteX8" fmla="*/ 469517 w 4590310"/>
                <a:gd name="connsiteY8" fmla="*/ 721258 h 1043815"/>
                <a:gd name="connsiteX9" fmla="*/ 439623 w 4590310"/>
                <a:gd name="connsiteY9" fmla="*/ 691364 h 1043815"/>
                <a:gd name="connsiteX10" fmla="*/ 0 w 4590310"/>
                <a:gd name="connsiteY10" fmla="*/ 691364 h 1043815"/>
                <a:gd name="connsiteX11" fmla="*/ 1758 w 4590310"/>
                <a:gd name="connsiteY11" fmla="*/ 623507 h 1043815"/>
                <a:gd name="connsiteX12" fmla="*/ 863504 w 4590310"/>
                <a:gd name="connsiteY12" fmla="*/ 748 h 1043815"/>
                <a:gd name="connsiteX0" fmla="*/ 863504 w 4590310"/>
                <a:gd name="connsiteY0" fmla="*/ 748 h 1043815"/>
                <a:gd name="connsiteX1" fmla="*/ 4342778 w 4590310"/>
                <a:gd name="connsiteY1" fmla="*/ 611986 h 1043815"/>
                <a:gd name="connsiteX2" fmla="*/ 4590213 w 4590310"/>
                <a:gd name="connsiteY2" fmla="*/ 836592 h 1043815"/>
                <a:gd name="connsiteX3" fmla="*/ 4355477 w 4590310"/>
                <a:gd name="connsiteY3" fmla="*/ 1043786 h 1043815"/>
                <a:gd name="connsiteX4" fmla="*/ 863504 w 4590310"/>
                <a:gd name="connsiteY4" fmla="*/ 973936 h 1043815"/>
                <a:gd name="connsiteX5" fmla="*/ 5253 w 4590310"/>
                <a:gd name="connsiteY5" fmla="*/ 786822 h 1043815"/>
                <a:gd name="connsiteX6" fmla="*/ 2289 w 4590310"/>
                <a:gd name="connsiteY6" fmla="*/ 751152 h 1043815"/>
                <a:gd name="connsiteX7" fmla="*/ 439623 w 4590310"/>
                <a:gd name="connsiteY7" fmla="*/ 751152 h 1043815"/>
                <a:gd name="connsiteX8" fmla="*/ 469517 w 4590310"/>
                <a:gd name="connsiteY8" fmla="*/ 721258 h 1043815"/>
                <a:gd name="connsiteX9" fmla="*/ 439623 w 4590310"/>
                <a:gd name="connsiteY9" fmla="*/ 691364 h 1043815"/>
                <a:gd name="connsiteX10" fmla="*/ 0 w 4590310"/>
                <a:gd name="connsiteY10" fmla="*/ 691364 h 1043815"/>
                <a:gd name="connsiteX11" fmla="*/ 1758 w 4590310"/>
                <a:gd name="connsiteY11" fmla="*/ 623507 h 1043815"/>
                <a:gd name="connsiteX12" fmla="*/ 863504 w 4590310"/>
                <a:gd name="connsiteY12" fmla="*/ 748 h 1043815"/>
                <a:gd name="connsiteX0" fmla="*/ 863504 w 4590310"/>
                <a:gd name="connsiteY0" fmla="*/ 748 h 1043815"/>
                <a:gd name="connsiteX1" fmla="*/ 4342778 w 4590310"/>
                <a:gd name="connsiteY1" fmla="*/ 611986 h 1043815"/>
                <a:gd name="connsiteX2" fmla="*/ 4590213 w 4590310"/>
                <a:gd name="connsiteY2" fmla="*/ 836592 h 1043815"/>
                <a:gd name="connsiteX3" fmla="*/ 4355477 w 4590310"/>
                <a:gd name="connsiteY3" fmla="*/ 1043786 h 1043815"/>
                <a:gd name="connsiteX4" fmla="*/ 863504 w 4590310"/>
                <a:gd name="connsiteY4" fmla="*/ 973936 h 1043815"/>
                <a:gd name="connsiteX5" fmla="*/ 5253 w 4590310"/>
                <a:gd name="connsiteY5" fmla="*/ 786822 h 1043815"/>
                <a:gd name="connsiteX6" fmla="*/ 2289 w 4590310"/>
                <a:gd name="connsiteY6" fmla="*/ 751152 h 1043815"/>
                <a:gd name="connsiteX7" fmla="*/ 439623 w 4590310"/>
                <a:gd name="connsiteY7" fmla="*/ 751152 h 1043815"/>
                <a:gd name="connsiteX8" fmla="*/ 469517 w 4590310"/>
                <a:gd name="connsiteY8" fmla="*/ 721258 h 1043815"/>
                <a:gd name="connsiteX9" fmla="*/ 439623 w 4590310"/>
                <a:gd name="connsiteY9" fmla="*/ 691364 h 1043815"/>
                <a:gd name="connsiteX10" fmla="*/ 0 w 4590310"/>
                <a:gd name="connsiteY10" fmla="*/ 691364 h 1043815"/>
                <a:gd name="connsiteX11" fmla="*/ 1758 w 4590310"/>
                <a:gd name="connsiteY11" fmla="*/ 623507 h 1043815"/>
                <a:gd name="connsiteX12" fmla="*/ 863504 w 4590310"/>
                <a:gd name="connsiteY12" fmla="*/ 748 h 1043815"/>
                <a:gd name="connsiteX0" fmla="*/ 863504 w 4503001"/>
                <a:gd name="connsiteY0" fmla="*/ 748 h 1043817"/>
                <a:gd name="connsiteX1" fmla="*/ 4342778 w 4503001"/>
                <a:gd name="connsiteY1" fmla="*/ 611986 h 1043817"/>
                <a:gd name="connsiteX2" fmla="*/ 4501313 w 4503001"/>
                <a:gd name="connsiteY2" fmla="*/ 849292 h 1043817"/>
                <a:gd name="connsiteX3" fmla="*/ 4355477 w 4503001"/>
                <a:gd name="connsiteY3" fmla="*/ 1043786 h 1043817"/>
                <a:gd name="connsiteX4" fmla="*/ 863504 w 4503001"/>
                <a:gd name="connsiteY4" fmla="*/ 973936 h 1043817"/>
                <a:gd name="connsiteX5" fmla="*/ 5253 w 4503001"/>
                <a:gd name="connsiteY5" fmla="*/ 786822 h 1043817"/>
                <a:gd name="connsiteX6" fmla="*/ 2289 w 4503001"/>
                <a:gd name="connsiteY6" fmla="*/ 751152 h 1043817"/>
                <a:gd name="connsiteX7" fmla="*/ 439623 w 4503001"/>
                <a:gd name="connsiteY7" fmla="*/ 751152 h 1043817"/>
                <a:gd name="connsiteX8" fmla="*/ 469517 w 4503001"/>
                <a:gd name="connsiteY8" fmla="*/ 721258 h 1043817"/>
                <a:gd name="connsiteX9" fmla="*/ 439623 w 4503001"/>
                <a:gd name="connsiteY9" fmla="*/ 691364 h 1043817"/>
                <a:gd name="connsiteX10" fmla="*/ 0 w 4503001"/>
                <a:gd name="connsiteY10" fmla="*/ 691364 h 1043817"/>
                <a:gd name="connsiteX11" fmla="*/ 1758 w 4503001"/>
                <a:gd name="connsiteY11" fmla="*/ 623507 h 1043817"/>
                <a:gd name="connsiteX12" fmla="*/ 863504 w 4503001"/>
                <a:gd name="connsiteY12" fmla="*/ 748 h 1043817"/>
                <a:gd name="connsiteX0" fmla="*/ 863504 w 4503001"/>
                <a:gd name="connsiteY0" fmla="*/ 748 h 1043831"/>
                <a:gd name="connsiteX1" fmla="*/ 4342778 w 4503001"/>
                <a:gd name="connsiteY1" fmla="*/ 611986 h 1043831"/>
                <a:gd name="connsiteX2" fmla="*/ 4501313 w 4503001"/>
                <a:gd name="connsiteY2" fmla="*/ 849292 h 1043831"/>
                <a:gd name="connsiteX3" fmla="*/ 4355477 w 4503001"/>
                <a:gd name="connsiteY3" fmla="*/ 1043786 h 1043831"/>
                <a:gd name="connsiteX4" fmla="*/ 863504 w 4503001"/>
                <a:gd name="connsiteY4" fmla="*/ 973936 h 1043831"/>
                <a:gd name="connsiteX5" fmla="*/ 5253 w 4503001"/>
                <a:gd name="connsiteY5" fmla="*/ 786822 h 1043831"/>
                <a:gd name="connsiteX6" fmla="*/ 2289 w 4503001"/>
                <a:gd name="connsiteY6" fmla="*/ 751152 h 1043831"/>
                <a:gd name="connsiteX7" fmla="*/ 439623 w 4503001"/>
                <a:gd name="connsiteY7" fmla="*/ 751152 h 1043831"/>
                <a:gd name="connsiteX8" fmla="*/ 469517 w 4503001"/>
                <a:gd name="connsiteY8" fmla="*/ 721258 h 1043831"/>
                <a:gd name="connsiteX9" fmla="*/ 439623 w 4503001"/>
                <a:gd name="connsiteY9" fmla="*/ 691364 h 1043831"/>
                <a:gd name="connsiteX10" fmla="*/ 0 w 4503001"/>
                <a:gd name="connsiteY10" fmla="*/ 691364 h 1043831"/>
                <a:gd name="connsiteX11" fmla="*/ 1758 w 4503001"/>
                <a:gd name="connsiteY11" fmla="*/ 623507 h 1043831"/>
                <a:gd name="connsiteX12" fmla="*/ 863504 w 4503001"/>
                <a:gd name="connsiteY12" fmla="*/ 748 h 1043831"/>
                <a:gd name="connsiteX0" fmla="*/ 863504 w 4571291"/>
                <a:gd name="connsiteY0" fmla="*/ 748 h 1043831"/>
                <a:gd name="connsiteX1" fmla="*/ 4342778 w 4571291"/>
                <a:gd name="connsiteY1" fmla="*/ 611986 h 1043831"/>
                <a:gd name="connsiteX2" fmla="*/ 4571163 w 4571291"/>
                <a:gd name="connsiteY2" fmla="*/ 849292 h 1043831"/>
                <a:gd name="connsiteX3" fmla="*/ 4355477 w 4571291"/>
                <a:gd name="connsiteY3" fmla="*/ 1043786 h 1043831"/>
                <a:gd name="connsiteX4" fmla="*/ 863504 w 4571291"/>
                <a:gd name="connsiteY4" fmla="*/ 973936 h 1043831"/>
                <a:gd name="connsiteX5" fmla="*/ 5253 w 4571291"/>
                <a:gd name="connsiteY5" fmla="*/ 786822 h 1043831"/>
                <a:gd name="connsiteX6" fmla="*/ 2289 w 4571291"/>
                <a:gd name="connsiteY6" fmla="*/ 751152 h 1043831"/>
                <a:gd name="connsiteX7" fmla="*/ 439623 w 4571291"/>
                <a:gd name="connsiteY7" fmla="*/ 751152 h 1043831"/>
                <a:gd name="connsiteX8" fmla="*/ 469517 w 4571291"/>
                <a:gd name="connsiteY8" fmla="*/ 721258 h 1043831"/>
                <a:gd name="connsiteX9" fmla="*/ 439623 w 4571291"/>
                <a:gd name="connsiteY9" fmla="*/ 691364 h 1043831"/>
                <a:gd name="connsiteX10" fmla="*/ 0 w 4571291"/>
                <a:gd name="connsiteY10" fmla="*/ 691364 h 1043831"/>
                <a:gd name="connsiteX11" fmla="*/ 1758 w 4571291"/>
                <a:gd name="connsiteY11" fmla="*/ 623507 h 1043831"/>
                <a:gd name="connsiteX12" fmla="*/ 863504 w 4571291"/>
                <a:gd name="connsiteY12" fmla="*/ 748 h 10438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1291" h="1043831">
                  <a:moveTo>
                    <a:pt x="863504" y="748"/>
                  </a:moveTo>
                  <a:cubicBezTo>
                    <a:pt x="1584891" y="6236"/>
                    <a:pt x="4166160" y="586979"/>
                    <a:pt x="4342778" y="611986"/>
                  </a:cubicBezTo>
                  <a:cubicBezTo>
                    <a:pt x="4519396" y="636993"/>
                    <a:pt x="4574338" y="755100"/>
                    <a:pt x="4571163" y="849292"/>
                  </a:cubicBezTo>
                  <a:cubicBezTo>
                    <a:pt x="4567988" y="943484"/>
                    <a:pt x="4493995" y="1046295"/>
                    <a:pt x="4355477" y="1043786"/>
                  </a:cubicBezTo>
                  <a:cubicBezTo>
                    <a:pt x="4216959" y="1041277"/>
                    <a:pt x="1588541" y="1016763"/>
                    <a:pt x="863504" y="973936"/>
                  </a:cubicBezTo>
                  <a:cubicBezTo>
                    <a:pt x="138467" y="931109"/>
                    <a:pt x="30615" y="933313"/>
                    <a:pt x="5253" y="786822"/>
                  </a:cubicBezTo>
                  <a:lnTo>
                    <a:pt x="2289" y="751152"/>
                  </a:lnTo>
                  <a:lnTo>
                    <a:pt x="439623" y="751152"/>
                  </a:lnTo>
                  <a:cubicBezTo>
                    <a:pt x="456133" y="751152"/>
                    <a:pt x="469517" y="737768"/>
                    <a:pt x="469517" y="721258"/>
                  </a:cubicBezTo>
                  <a:cubicBezTo>
                    <a:pt x="469517" y="704748"/>
                    <a:pt x="456133" y="691364"/>
                    <a:pt x="439623" y="691364"/>
                  </a:cubicBezTo>
                  <a:lnTo>
                    <a:pt x="0" y="691364"/>
                  </a:lnTo>
                  <a:lnTo>
                    <a:pt x="1758" y="623507"/>
                  </a:lnTo>
                  <a:cubicBezTo>
                    <a:pt x="21296" y="381228"/>
                    <a:pt x="159742" y="-19625"/>
                    <a:pt x="863504" y="748"/>
                  </a:cubicBezTo>
                  <a:close/>
                </a:path>
              </a:pathLst>
            </a:custGeom>
            <a:gradFill>
              <a:gsLst>
                <a:gs pos="40000">
                  <a:sysClr val="windowText" lastClr="000000"/>
                </a:gs>
                <a:gs pos="100000">
                  <a:srgbClr val="E7E6E6">
                    <a:lumMod val="75000"/>
                  </a:srgbClr>
                </a:gs>
              </a:gsLst>
              <a:lin ang="8100000" scaled="1"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2" name="楕円 41">
              <a:extLst>
                <a:ext uri="{FF2B5EF4-FFF2-40B4-BE49-F238E27FC236}">
                  <a16:creationId xmlns:a16="http://schemas.microsoft.com/office/drawing/2014/main" id="{F95E135D-D64A-47F2-82EB-22285BED937B}"/>
                </a:ext>
              </a:extLst>
            </p:cNvPr>
            <p:cNvSpPr/>
            <p:nvPr/>
          </p:nvSpPr>
          <p:spPr>
            <a:xfrm>
              <a:off x="3352800" y="4153690"/>
              <a:ext cx="400050" cy="400050"/>
            </a:xfrm>
            <a:prstGeom prst="ellipse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9AC032B8-C966-439D-9A2B-3885302F8489}"/>
                </a:ext>
              </a:extLst>
            </p:cNvPr>
            <p:cNvSpPr/>
            <p:nvPr/>
          </p:nvSpPr>
          <p:spPr>
            <a:xfrm>
              <a:off x="3416300" y="4217190"/>
              <a:ext cx="273050" cy="27305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297A99D8-F76C-41D1-B173-A8D1C01026AE}"/>
                </a:ext>
              </a:extLst>
            </p:cNvPr>
            <p:cNvSpPr/>
            <p:nvPr/>
          </p:nvSpPr>
          <p:spPr>
            <a:xfrm>
              <a:off x="3467100" y="4267990"/>
              <a:ext cx="171450" cy="171450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2916E4D4-CC87-46E0-9B76-A939DF7E9001}"/>
                </a:ext>
              </a:extLst>
            </p:cNvPr>
            <p:cNvSpPr/>
            <p:nvPr/>
          </p:nvSpPr>
          <p:spPr>
            <a:xfrm rot="5400000">
              <a:off x="3073133" y="4649521"/>
              <a:ext cx="273585" cy="752477"/>
            </a:xfrm>
            <a:custGeom>
              <a:avLst/>
              <a:gdLst>
                <a:gd name="connsiteX0" fmla="*/ 0 w 273585"/>
                <a:gd name="connsiteY0" fmla="*/ 304800 h 752477"/>
                <a:gd name="connsiteX1" fmla="*/ 0 w 273585"/>
                <a:gd name="connsiteY1" fmla="*/ 135731 h 752477"/>
                <a:gd name="connsiteX2" fmla="*/ 135731 w 273585"/>
                <a:gd name="connsiteY2" fmla="*/ 0 h 752477"/>
                <a:gd name="connsiteX3" fmla="*/ 271462 w 273585"/>
                <a:gd name="connsiteY3" fmla="*/ 135731 h 752477"/>
                <a:gd name="connsiteX4" fmla="*/ 271462 w 273585"/>
                <a:gd name="connsiteY4" fmla="*/ 188192 h 752477"/>
                <a:gd name="connsiteX5" fmla="*/ 273585 w 273585"/>
                <a:gd name="connsiteY5" fmla="*/ 198705 h 752477"/>
                <a:gd name="connsiteX6" fmla="*/ 273584 w 273585"/>
                <a:gd name="connsiteY6" fmla="*/ 689504 h 752477"/>
                <a:gd name="connsiteX7" fmla="*/ 210611 w 273585"/>
                <a:gd name="connsiteY7" fmla="*/ 752477 h 752477"/>
                <a:gd name="connsiteX8" fmla="*/ 210612 w 273585"/>
                <a:gd name="connsiteY8" fmla="*/ 752476 h 752477"/>
                <a:gd name="connsiteX9" fmla="*/ 147639 w 273585"/>
                <a:gd name="connsiteY9" fmla="*/ 689503 h 752477"/>
                <a:gd name="connsiteX10" fmla="*/ 147639 w 273585"/>
                <a:gd name="connsiteY10" fmla="*/ 198705 h 752477"/>
                <a:gd name="connsiteX11" fmla="*/ 148254 w 273585"/>
                <a:gd name="connsiteY11" fmla="*/ 195656 h 752477"/>
                <a:gd name="connsiteX12" fmla="*/ 141556 w 273585"/>
                <a:gd name="connsiteY12" fmla="*/ 192881 h 752477"/>
                <a:gd name="connsiteX13" fmla="*/ 125947 w 273585"/>
                <a:gd name="connsiteY13" fmla="*/ 199347 h 752477"/>
                <a:gd name="connsiteX14" fmla="*/ 125946 w 273585"/>
                <a:gd name="connsiteY14" fmla="*/ 689504 h 752477"/>
                <a:gd name="connsiteX15" fmla="*/ 62973 w 273585"/>
                <a:gd name="connsiteY15" fmla="*/ 752477 h 752477"/>
                <a:gd name="connsiteX16" fmla="*/ 62974 w 273585"/>
                <a:gd name="connsiteY16" fmla="*/ 752476 h 752477"/>
                <a:gd name="connsiteX17" fmla="*/ 1 w 273585"/>
                <a:gd name="connsiteY17" fmla="*/ 689503 h 752477"/>
                <a:gd name="connsiteX18" fmla="*/ 1 w 273585"/>
                <a:gd name="connsiteY18" fmla="*/ 304800 h 7524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73585" h="752477">
                  <a:moveTo>
                    <a:pt x="0" y="304800"/>
                  </a:moveTo>
                  <a:lnTo>
                    <a:pt x="0" y="135731"/>
                  </a:lnTo>
                  <a:cubicBezTo>
                    <a:pt x="0" y="60769"/>
                    <a:pt x="60769" y="0"/>
                    <a:pt x="135731" y="0"/>
                  </a:cubicBezTo>
                  <a:cubicBezTo>
                    <a:pt x="210693" y="0"/>
                    <a:pt x="271462" y="60769"/>
                    <a:pt x="271462" y="135731"/>
                  </a:cubicBezTo>
                  <a:lnTo>
                    <a:pt x="271462" y="188192"/>
                  </a:lnTo>
                  <a:lnTo>
                    <a:pt x="273585" y="198705"/>
                  </a:lnTo>
                  <a:cubicBezTo>
                    <a:pt x="273585" y="362305"/>
                    <a:pt x="273584" y="525904"/>
                    <a:pt x="273584" y="689504"/>
                  </a:cubicBezTo>
                  <a:cubicBezTo>
                    <a:pt x="273584" y="724283"/>
                    <a:pt x="245390" y="752477"/>
                    <a:pt x="210611" y="752477"/>
                  </a:cubicBezTo>
                  <a:lnTo>
                    <a:pt x="210612" y="752476"/>
                  </a:lnTo>
                  <a:cubicBezTo>
                    <a:pt x="175833" y="752476"/>
                    <a:pt x="147639" y="724282"/>
                    <a:pt x="147639" y="689503"/>
                  </a:cubicBezTo>
                  <a:lnTo>
                    <a:pt x="147639" y="198705"/>
                  </a:lnTo>
                  <a:lnTo>
                    <a:pt x="148254" y="195656"/>
                  </a:lnTo>
                  <a:lnTo>
                    <a:pt x="141556" y="192881"/>
                  </a:lnTo>
                  <a:lnTo>
                    <a:pt x="125947" y="199347"/>
                  </a:lnTo>
                  <a:lnTo>
                    <a:pt x="125946" y="689504"/>
                  </a:lnTo>
                  <a:cubicBezTo>
                    <a:pt x="125946" y="724283"/>
                    <a:pt x="97752" y="752477"/>
                    <a:pt x="62973" y="752477"/>
                  </a:cubicBezTo>
                  <a:lnTo>
                    <a:pt x="62974" y="752476"/>
                  </a:lnTo>
                  <a:cubicBezTo>
                    <a:pt x="28195" y="752476"/>
                    <a:pt x="1" y="724282"/>
                    <a:pt x="1" y="689503"/>
                  </a:cubicBezTo>
                  <a:lnTo>
                    <a:pt x="1" y="304800"/>
                  </a:lnTo>
                  <a:close/>
                </a:path>
              </a:pathLst>
            </a:cu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5ABE427F-9480-4EDC-B69D-DC8012193522}"/>
                </a:ext>
              </a:extLst>
            </p:cNvPr>
            <p:cNvSpPr/>
            <p:nvPr/>
          </p:nvSpPr>
          <p:spPr>
            <a:xfrm rot="374610">
              <a:off x="3791722" y="4580212"/>
              <a:ext cx="1724035" cy="565428"/>
            </a:xfrm>
            <a:custGeom>
              <a:avLst/>
              <a:gdLst>
                <a:gd name="connsiteX0" fmla="*/ 1878330 w 3162300"/>
                <a:gd name="connsiteY0" fmla="*/ 960933 h 1037133"/>
                <a:gd name="connsiteX1" fmla="*/ 1916430 w 3162300"/>
                <a:gd name="connsiteY1" fmla="*/ 999033 h 1037133"/>
                <a:gd name="connsiteX2" fmla="*/ 1878330 w 3162300"/>
                <a:gd name="connsiteY2" fmla="*/ 1037133 h 1037133"/>
                <a:gd name="connsiteX3" fmla="*/ 1840230 w 3162300"/>
                <a:gd name="connsiteY3" fmla="*/ 999033 h 1037133"/>
                <a:gd name="connsiteX4" fmla="*/ 1878330 w 3162300"/>
                <a:gd name="connsiteY4" fmla="*/ 960933 h 1037133"/>
                <a:gd name="connsiteX5" fmla="*/ 2514600 w 3162300"/>
                <a:gd name="connsiteY5" fmla="*/ 960120 h 1037133"/>
                <a:gd name="connsiteX6" fmla="*/ 2552700 w 3162300"/>
                <a:gd name="connsiteY6" fmla="*/ 998220 h 1037133"/>
                <a:gd name="connsiteX7" fmla="*/ 2514600 w 3162300"/>
                <a:gd name="connsiteY7" fmla="*/ 1036320 h 1037133"/>
                <a:gd name="connsiteX8" fmla="*/ 2476500 w 3162300"/>
                <a:gd name="connsiteY8" fmla="*/ 998220 h 1037133"/>
                <a:gd name="connsiteX9" fmla="*/ 2514600 w 3162300"/>
                <a:gd name="connsiteY9" fmla="*/ 960120 h 1037133"/>
                <a:gd name="connsiteX10" fmla="*/ 1318260 w 3162300"/>
                <a:gd name="connsiteY10" fmla="*/ 899160 h 1037133"/>
                <a:gd name="connsiteX11" fmla="*/ 1356360 w 3162300"/>
                <a:gd name="connsiteY11" fmla="*/ 937260 h 1037133"/>
                <a:gd name="connsiteX12" fmla="*/ 1318260 w 3162300"/>
                <a:gd name="connsiteY12" fmla="*/ 975360 h 1037133"/>
                <a:gd name="connsiteX13" fmla="*/ 1280160 w 3162300"/>
                <a:gd name="connsiteY13" fmla="*/ 937260 h 1037133"/>
                <a:gd name="connsiteX14" fmla="*/ 1318260 w 3162300"/>
                <a:gd name="connsiteY14" fmla="*/ 899160 h 1037133"/>
                <a:gd name="connsiteX15" fmla="*/ 3108960 w 3162300"/>
                <a:gd name="connsiteY15" fmla="*/ 807720 h 1037133"/>
                <a:gd name="connsiteX16" fmla="*/ 3147060 w 3162300"/>
                <a:gd name="connsiteY16" fmla="*/ 845820 h 1037133"/>
                <a:gd name="connsiteX17" fmla="*/ 3108960 w 3162300"/>
                <a:gd name="connsiteY17" fmla="*/ 883920 h 1037133"/>
                <a:gd name="connsiteX18" fmla="*/ 3070860 w 3162300"/>
                <a:gd name="connsiteY18" fmla="*/ 845820 h 1037133"/>
                <a:gd name="connsiteX19" fmla="*/ 3108960 w 3162300"/>
                <a:gd name="connsiteY19" fmla="*/ 807720 h 1037133"/>
                <a:gd name="connsiteX20" fmla="*/ 38100 w 3162300"/>
                <a:gd name="connsiteY20" fmla="*/ 807720 h 1037133"/>
                <a:gd name="connsiteX21" fmla="*/ 76200 w 3162300"/>
                <a:gd name="connsiteY21" fmla="*/ 845820 h 1037133"/>
                <a:gd name="connsiteX22" fmla="*/ 38100 w 3162300"/>
                <a:gd name="connsiteY22" fmla="*/ 883920 h 1037133"/>
                <a:gd name="connsiteX23" fmla="*/ 0 w 3162300"/>
                <a:gd name="connsiteY23" fmla="*/ 845820 h 1037133"/>
                <a:gd name="connsiteX24" fmla="*/ 38100 w 3162300"/>
                <a:gd name="connsiteY24" fmla="*/ 807720 h 1037133"/>
                <a:gd name="connsiteX25" fmla="*/ 1013460 w 3162300"/>
                <a:gd name="connsiteY25" fmla="*/ 647700 h 1037133"/>
                <a:gd name="connsiteX26" fmla="*/ 1051560 w 3162300"/>
                <a:gd name="connsiteY26" fmla="*/ 685800 h 1037133"/>
                <a:gd name="connsiteX27" fmla="*/ 1013460 w 3162300"/>
                <a:gd name="connsiteY27" fmla="*/ 723900 h 1037133"/>
                <a:gd name="connsiteX28" fmla="*/ 975360 w 3162300"/>
                <a:gd name="connsiteY28" fmla="*/ 685800 h 1037133"/>
                <a:gd name="connsiteX29" fmla="*/ 1013460 w 3162300"/>
                <a:gd name="connsiteY29" fmla="*/ 647700 h 1037133"/>
                <a:gd name="connsiteX30" fmla="*/ 1577340 w 3162300"/>
                <a:gd name="connsiteY30" fmla="*/ 640080 h 1037133"/>
                <a:gd name="connsiteX31" fmla="*/ 1615440 w 3162300"/>
                <a:gd name="connsiteY31" fmla="*/ 678180 h 1037133"/>
                <a:gd name="connsiteX32" fmla="*/ 1577340 w 3162300"/>
                <a:gd name="connsiteY32" fmla="*/ 716280 h 1037133"/>
                <a:gd name="connsiteX33" fmla="*/ 1539240 w 3162300"/>
                <a:gd name="connsiteY33" fmla="*/ 678180 h 1037133"/>
                <a:gd name="connsiteX34" fmla="*/ 1577340 w 3162300"/>
                <a:gd name="connsiteY34" fmla="*/ 640080 h 1037133"/>
                <a:gd name="connsiteX35" fmla="*/ 502920 w 3162300"/>
                <a:gd name="connsiteY35" fmla="*/ 619871 h 1037133"/>
                <a:gd name="connsiteX36" fmla="*/ 541020 w 3162300"/>
                <a:gd name="connsiteY36" fmla="*/ 657971 h 1037133"/>
                <a:gd name="connsiteX37" fmla="*/ 502920 w 3162300"/>
                <a:gd name="connsiteY37" fmla="*/ 696071 h 1037133"/>
                <a:gd name="connsiteX38" fmla="*/ 464820 w 3162300"/>
                <a:gd name="connsiteY38" fmla="*/ 657971 h 1037133"/>
                <a:gd name="connsiteX39" fmla="*/ 502920 w 3162300"/>
                <a:gd name="connsiteY39" fmla="*/ 619871 h 1037133"/>
                <a:gd name="connsiteX40" fmla="*/ 2049780 w 3162300"/>
                <a:gd name="connsiteY40" fmla="*/ 556260 h 1037133"/>
                <a:gd name="connsiteX41" fmla="*/ 2087880 w 3162300"/>
                <a:gd name="connsiteY41" fmla="*/ 594360 h 1037133"/>
                <a:gd name="connsiteX42" fmla="*/ 2049780 w 3162300"/>
                <a:gd name="connsiteY42" fmla="*/ 632460 h 1037133"/>
                <a:gd name="connsiteX43" fmla="*/ 2011680 w 3162300"/>
                <a:gd name="connsiteY43" fmla="*/ 594360 h 1037133"/>
                <a:gd name="connsiteX44" fmla="*/ 2049780 w 3162300"/>
                <a:gd name="connsiteY44" fmla="*/ 556260 h 1037133"/>
                <a:gd name="connsiteX45" fmla="*/ 2613660 w 3162300"/>
                <a:gd name="connsiteY45" fmla="*/ 548640 h 1037133"/>
                <a:gd name="connsiteX46" fmla="*/ 2651760 w 3162300"/>
                <a:gd name="connsiteY46" fmla="*/ 586740 h 1037133"/>
                <a:gd name="connsiteX47" fmla="*/ 2613660 w 3162300"/>
                <a:gd name="connsiteY47" fmla="*/ 624840 h 1037133"/>
                <a:gd name="connsiteX48" fmla="*/ 2575560 w 3162300"/>
                <a:gd name="connsiteY48" fmla="*/ 586740 h 1037133"/>
                <a:gd name="connsiteX49" fmla="*/ 2613660 w 3162300"/>
                <a:gd name="connsiteY49" fmla="*/ 548640 h 1037133"/>
                <a:gd name="connsiteX50" fmla="*/ 3124200 w 3162300"/>
                <a:gd name="connsiteY50" fmla="*/ 434340 h 1037133"/>
                <a:gd name="connsiteX51" fmla="*/ 3162300 w 3162300"/>
                <a:gd name="connsiteY51" fmla="*/ 472440 h 1037133"/>
                <a:gd name="connsiteX52" fmla="*/ 3124200 w 3162300"/>
                <a:gd name="connsiteY52" fmla="*/ 510540 h 1037133"/>
                <a:gd name="connsiteX53" fmla="*/ 3086100 w 3162300"/>
                <a:gd name="connsiteY53" fmla="*/ 472440 h 1037133"/>
                <a:gd name="connsiteX54" fmla="*/ 3124200 w 3162300"/>
                <a:gd name="connsiteY54" fmla="*/ 434340 h 1037133"/>
                <a:gd name="connsiteX55" fmla="*/ 68580 w 3162300"/>
                <a:gd name="connsiteY55" fmla="*/ 292211 h 1037133"/>
                <a:gd name="connsiteX56" fmla="*/ 106680 w 3162300"/>
                <a:gd name="connsiteY56" fmla="*/ 330311 h 1037133"/>
                <a:gd name="connsiteX57" fmla="*/ 68580 w 3162300"/>
                <a:gd name="connsiteY57" fmla="*/ 368411 h 1037133"/>
                <a:gd name="connsiteX58" fmla="*/ 30480 w 3162300"/>
                <a:gd name="connsiteY58" fmla="*/ 330311 h 1037133"/>
                <a:gd name="connsiteX59" fmla="*/ 68580 w 3162300"/>
                <a:gd name="connsiteY59" fmla="*/ 292211 h 1037133"/>
                <a:gd name="connsiteX60" fmla="*/ 1470660 w 3162300"/>
                <a:gd name="connsiteY60" fmla="*/ 284591 h 1037133"/>
                <a:gd name="connsiteX61" fmla="*/ 1508760 w 3162300"/>
                <a:gd name="connsiteY61" fmla="*/ 322691 h 1037133"/>
                <a:gd name="connsiteX62" fmla="*/ 1470660 w 3162300"/>
                <a:gd name="connsiteY62" fmla="*/ 360791 h 1037133"/>
                <a:gd name="connsiteX63" fmla="*/ 1432560 w 3162300"/>
                <a:gd name="connsiteY63" fmla="*/ 322691 h 1037133"/>
                <a:gd name="connsiteX64" fmla="*/ 1470660 w 3162300"/>
                <a:gd name="connsiteY64" fmla="*/ 284591 h 1037133"/>
                <a:gd name="connsiteX65" fmla="*/ 845820 w 3162300"/>
                <a:gd name="connsiteY65" fmla="*/ 269351 h 1037133"/>
                <a:gd name="connsiteX66" fmla="*/ 883920 w 3162300"/>
                <a:gd name="connsiteY66" fmla="*/ 307451 h 1037133"/>
                <a:gd name="connsiteX67" fmla="*/ 845820 w 3162300"/>
                <a:gd name="connsiteY67" fmla="*/ 345551 h 1037133"/>
                <a:gd name="connsiteX68" fmla="*/ 807720 w 3162300"/>
                <a:gd name="connsiteY68" fmla="*/ 307451 h 1037133"/>
                <a:gd name="connsiteX69" fmla="*/ 845820 w 3162300"/>
                <a:gd name="connsiteY69" fmla="*/ 269351 h 1037133"/>
                <a:gd name="connsiteX70" fmla="*/ 1882140 w 3162300"/>
                <a:gd name="connsiteY70" fmla="*/ 177911 h 1037133"/>
                <a:gd name="connsiteX71" fmla="*/ 1920240 w 3162300"/>
                <a:gd name="connsiteY71" fmla="*/ 216011 h 1037133"/>
                <a:gd name="connsiteX72" fmla="*/ 1882140 w 3162300"/>
                <a:gd name="connsiteY72" fmla="*/ 254111 h 1037133"/>
                <a:gd name="connsiteX73" fmla="*/ 1844040 w 3162300"/>
                <a:gd name="connsiteY73" fmla="*/ 216011 h 1037133"/>
                <a:gd name="connsiteX74" fmla="*/ 1882140 w 3162300"/>
                <a:gd name="connsiteY74" fmla="*/ 177911 h 1037133"/>
                <a:gd name="connsiteX75" fmla="*/ 2529840 w 3162300"/>
                <a:gd name="connsiteY75" fmla="*/ 152400 h 1037133"/>
                <a:gd name="connsiteX76" fmla="*/ 2567940 w 3162300"/>
                <a:gd name="connsiteY76" fmla="*/ 190500 h 1037133"/>
                <a:gd name="connsiteX77" fmla="*/ 2529840 w 3162300"/>
                <a:gd name="connsiteY77" fmla="*/ 228600 h 1037133"/>
                <a:gd name="connsiteX78" fmla="*/ 2491740 w 3162300"/>
                <a:gd name="connsiteY78" fmla="*/ 190500 h 1037133"/>
                <a:gd name="connsiteX79" fmla="*/ 2529840 w 3162300"/>
                <a:gd name="connsiteY79" fmla="*/ 152400 h 1037133"/>
                <a:gd name="connsiteX80" fmla="*/ 388620 w 3162300"/>
                <a:gd name="connsiteY80" fmla="*/ 0 h 1037133"/>
                <a:gd name="connsiteX81" fmla="*/ 426720 w 3162300"/>
                <a:gd name="connsiteY81" fmla="*/ 38100 h 1037133"/>
                <a:gd name="connsiteX82" fmla="*/ 388620 w 3162300"/>
                <a:gd name="connsiteY82" fmla="*/ 76200 h 1037133"/>
                <a:gd name="connsiteX83" fmla="*/ 350520 w 3162300"/>
                <a:gd name="connsiteY83" fmla="*/ 38100 h 1037133"/>
                <a:gd name="connsiteX84" fmla="*/ 388620 w 3162300"/>
                <a:gd name="connsiteY84" fmla="*/ 0 h 10371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</a:cxnLst>
              <a:rect l="l" t="t" r="r" b="b"/>
              <a:pathLst>
                <a:path w="3162300" h="1037133">
                  <a:moveTo>
                    <a:pt x="1878330" y="960933"/>
                  </a:moveTo>
                  <a:cubicBezTo>
                    <a:pt x="1899372" y="960933"/>
                    <a:pt x="1916430" y="977991"/>
                    <a:pt x="1916430" y="999033"/>
                  </a:cubicBezTo>
                  <a:cubicBezTo>
                    <a:pt x="1916430" y="1020075"/>
                    <a:pt x="1899372" y="1037133"/>
                    <a:pt x="1878330" y="1037133"/>
                  </a:cubicBezTo>
                  <a:cubicBezTo>
                    <a:pt x="1857288" y="1037133"/>
                    <a:pt x="1840230" y="1020075"/>
                    <a:pt x="1840230" y="999033"/>
                  </a:cubicBezTo>
                  <a:cubicBezTo>
                    <a:pt x="1840230" y="977991"/>
                    <a:pt x="1857288" y="960933"/>
                    <a:pt x="1878330" y="960933"/>
                  </a:cubicBezTo>
                  <a:close/>
                  <a:moveTo>
                    <a:pt x="2514600" y="960120"/>
                  </a:moveTo>
                  <a:cubicBezTo>
                    <a:pt x="2535642" y="960120"/>
                    <a:pt x="2552700" y="977178"/>
                    <a:pt x="2552700" y="998220"/>
                  </a:cubicBezTo>
                  <a:cubicBezTo>
                    <a:pt x="2552700" y="1019262"/>
                    <a:pt x="2535642" y="1036320"/>
                    <a:pt x="2514600" y="1036320"/>
                  </a:cubicBezTo>
                  <a:cubicBezTo>
                    <a:pt x="2493558" y="1036320"/>
                    <a:pt x="2476500" y="1019262"/>
                    <a:pt x="2476500" y="998220"/>
                  </a:cubicBezTo>
                  <a:cubicBezTo>
                    <a:pt x="2476500" y="977178"/>
                    <a:pt x="2493558" y="960120"/>
                    <a:pt x="2514600" y="960120"/>
                  </a:cubicBezTo>
                  <a:close/>
                  <a:moveTo>
                    <a:pt x="1318260" y="899160"/>
                  </a:moveTo>
                  <a:cubicBezTo>
                    <a:pt x="1339302" y="899160"/>
                    <a:pt x="1356360" y="916218"/>
                    <a:pt x="1356360" y="937260"/>
                  </a:cubicBezTo>
                  <a:cubicBezTo>
                    <a:pt x="1356360" y="958302"/>
                    <a:pt x="1339302" y="975360"/>
                    <a:pt x="1318260" y="975360"/>
                  </a:cubicBezTo>
                  <a:cubicBezTo>
                    <a:pt x="1297218" y="975360"/>
                    <a:pt x="1280160" y="958302"/>
                    <a:pt x="1280160" y="937260"/>
                  </a:cubicBezTo>
                  <a:cubicBezTo>
                    <a:pt x="1280160" y="916218"/>
                    <a:pt x="1297218" y="899160"/>
                    <a:pt x="1318260" y="899160"/>
                  </a:cubicBezTo>
                  <a:close/>
                  <a:moveTo>
                    <a:pt x="3108960" y="807720"/>
                  </a:moveTo>
                  <a:cubicBezTo>
                    <a:pt x="3130002" y="807720"/>
                    <a:pt x="3147060" y="824778"/>
                    <a:pt x="3147060" y="845820"/>
                  </a:cubicBezTo>
                  <a:cubicBezTo>
                    <a:pt x="3147060" y="866862"/>
                    <a:pt x="3130002" y="883920"/>
                    <a:pt x="3108960" y="883920"/>
                  </a:cubicBezTo>
                  <a:cubicBezTo>
                    <a:pt x="3087918" y="883920"/>
                    <a:pt x="3070860" y="866862"/>
                    <a:pt x="3070860" y="845820"/>
                  </a:cubicBezTo>
                  <a:cubicBezTo>
                    <a:pt x="3070860" y="824778"/>
                    <a:pt x="3087918" y="807720"/>
                    <a:pt x="3108960" y="807720"/>
                  </a:cubicBezTo>
                  <a:close/>
                  <a:moveTo>
                    <a:pt x="38100" y="807720"/>
                  </a:moveTo>
                  <a:cubicBezTo>
                    <a:pt x="59142" y="807720"/>
                    <a:pt x="76200" y="824778"/>
                    <a:pt x="76200" y="845820"/>
                  </a:cubicBezTo>
                  <a:cubicBezTo>
                    <a:pt x="76200" y="866862"/>
                    <a:pt x="59142" y="883920"/>
                    <a:pt x="38100" y="883920"/>
                  </a:cubicBezTo>
                  <a:cubicBezTo>
                    <a:pt x="17058" y="883920"/>
                    <a:pt x="0" y="866862"/>
                    <a:pt x="0" y="845820"/>
                  </a:cubicBezTo>
                  <a:cubicBezTo>
                    <a:pt x="0" y="824778"/>
                    <a:pt x="17058" y="807720"/>
                    <a:pt x="38100" y="807720"/>
                  </a:cubicBezTo>
                  <a:close/>
                  <a:moveTo>
                    <a:pt x="1013460" y="647700"/>
                  </a:moveTo>
                  <a:cubicBezTo>
                    <a:pt x="1034502" y="647700"/>
                    <a:pt x="1051560" y="664758"/>
                    <a:pt x="1051560" y="685800"/>
                  </a:cubicBezTo>
                  <a:cubicBezTo>
                    <a:pt x="1051560" y="706842"/>
                    <a:pt x="1034502" y="723900"/>
                    <a:pt x="1013460" y="723900"/>
                  </a:cubicBezTo>
                  <a:cubicBezTo>
                    <a:pt x="992418" y="723900"/>
                    <a:pt x="975360" y="706842"/>
                    <a:pt x="975360" y="685800"/>
                  </a:cubicBezTo>
                  <a:cubicBezTo>
                    <a:pt x="975360" y="664758"/>
                    <a:pt x="992418" y="647700"/>
                    <a:pt x="1013460" y="647700"/>
                  </a:cubicBezTo>
                  <a:close/>
                  <a:moveTo>
                    <a:pt x="1577340" y="640080"/>
                  </a:moveTo>
                  <a:cubicBezTo>
                    <a:pt x="1598382" y="640080"/>
                    <a:pt x="1615440" y="657138"/>
                    <a:pt x="1615440" y="678180"/>
                  </a:cubicBezTo>
                  <a:cubicBezTo>
                    <a:pt x="1615440" y="699222"/>
                    <a:pt x="1598382" y="716280"/>
                    <a:pt x="1577340" y="716280"/>
                  </a:cubicBezTo>
                  <a:cubicBezTo>
                    <a:pt x="1556298" y="716280"/>
                    <a:pt x="1539240" y="699222"/>
                    <a:pt x="1539240" y="678180"/>
                  </a:cubicBezTo>
                  <a:cubicBezTo>
                    <a:pt x="1539240" y="657138"/>
                    <a:pt x="1556298" y="640080"/>
                    <a:pt x="1577340" y="640080"/>
                  </a:cubicBezTo>
                  <a:close/>
                  <a:moveTo>
                    <a:pt x="502920" y="619871"/>
                  </a:moveTo>
                  <a:cubicBezTo>
                    <a:pt x="523962" y="619871"/>
                    <a:pt x="541020" y="636929"/>
                    <a:pt x="541020" y="657971"/>
                  </a:cubicBezTo>
                  <a:cubicBezTo>
                    <a:pt x="541020" y="679013"/>
                    <a:pt x="523962" y="696071"/>
                    <a:pt x="502920" y="696071"/>
                  </a:cubicBezTo>
                  <a:cubicBezTo>
                    <a:pt x="481878" y="696071"/>
                    <a:pt x="464820" y="679013"/>
                    <a:pt x="464820" y="657971"/>
                  </a:cubicBezTo>
                  <a:cubicBezTo>
                    <a:pt x="464820" y="636929"/>
                    <a:pt x="481878" y="619871"/>
                    <a:pt x="502920" y="619871"/>
                  </a:cubicBezTo>
                  <a:close/>
                  <a:moveTo>
                    <a:pt x="2049780" y="556260"/>
                  </a:moveTo>
                  <a:cubicBezTo>
                    <a:pt x="2070822" y="556260"/>
                    <a:pt x="2087880" y="573318"/>
                    <a:pt x="2087880" y="594360"/>
                  </a:cubicBezTo>
                  <a:cubicBezTo>
                    <a:pt x="2087880" y="615402"/>
                    <a:pt x="2070822" y="632460"/>
                    <a:pt x="2049780" y="632460"/>
                  </a:cubicBezTo>
                  <a:cubicBezTo>
                    <a:pt x="2028738" y="632460"/>
                    <a:pt x="2011680" y="615402"/>
                    <a:pt x="2011680" y="594360"/>
                  </a:cubicBezTo>
                  <a:cubicBezTo>
                    <a:pt x="2011680" y="573318"/>
                    <a:pt x="2028738" y="556260"/>
                    <a:pt x="2049780" y="556260"/>
                  </a:cubicBezTo>
                  <a:close/>
                  <a:moveTo>
                    <a:pt x="2613660" y="548640"/>
                  </a:moveTo>
                  <a:cubicBezTo>
                    <a:pt x="2634702" y="548640"/>
                    <a:pt x="2651760" y="565698"/>
                    <a:pt x="2651760" y="586740"/>
                  </a:cubicBezTo>
                  <a:cubicBezTo>
                    <a:pt x="2651760" y="607782"/>
                    <a:pt x="2634702" y="624840"/>
                    <a:pt x="2613660" y="624840"/>
                  </a:cubicBezTo>
                  <a:cubicBezTo>
                    <a:pt x="2592618" y="624840"/>
                    <a:pt x="2575560" y="607782"/>
                    <a:pt x="2575560" y="586740"/>
                  </a:cubicBezTo>
                  <a:cubicBezTo>
                    <a:pt x="2575560" y="565698"/>
                    <a:pt x="2592618" y="548640"/>
                    <a:pt x="2613660" y="548640"/>
                  </a:cubicBezTo>
                  <a:close/>
                  <a:moveTo>
                    <a:pt x="3124200" y="434340"/>
                  </a:moveTo>
                  <a:cubicBezTo>
                    <a:pt x="3145242" y="434340"/>
                    <a:pt x="3162300" y="451398"/>
                    <a:pt x="3162300" y="472440"/>
                  </a:cubicBezTo>
                  <a:cubicBezTo>
                    <a:pt x="3162300" y="493482"/>
                    <a:pt x="3145242" y="510540"/>
                    <a:pt x="3124200" y="510540"/>
                  </a:cubicBezTo>
                  <a:cubicBezTo>
                    <a:pt x="3103158" y="510540"/>
                    <a:pt x="3086100" y="493482"/>
                    <a:pt x="3086100" y="472440"/>
                  </a:cubicBezTo>
                  <a:cubicBezTo>
                    <a:pt x="3086100" y="451398"/>
                    <a:pt x="3103158" y="434340"/>
                    <a:pt x="3124200" y="434340"/>
                  </a:cubicBezTo>
                  <a:close/>
                  <a:moveTo>
                    <a:pt x="68580" y="292211"/>
                  </a:moveTo>
                  <a:cubicBezTo>
                    <a:pt x="89622" y="292211"/>
                    <a:pt x="106680" y="309269"/>
                    <a:pt x="106680" y="330311"/>
                  </a:cubicBezTo>
                  <a:cubicBezTo>
                    <a:pt x="106680" y="351353"/>
                    <a:pt x="89622" y="368411"/>
                    <a:pt x="68580" y="368411"/>
                  </a:cubicBezTo>
                  <a:cubicBezTo>
                    <a:pt x="47538" y="368411"/>
                    <a:pt x="30480" y="351353"/>
                    <a:pt x="30480" y="330311"/>
                  </a:cubicBezTo>
                  <a:cubicBezTo>
                    <a:pt x="30480" y="309269"/>
                    <a:pt x="47538" y="292211"/>
                    <a:pt x="68580" y="292211"/>
                  </a:cubicBezTo>
                  <a:close/>
                  <a:moveTo>
                    <a:pt x="1470660" y="284591"/>
                  </a:moveTo>
                  <a:cubicBezTo>
                    <a:pt x="1491702" y="284591"/>
                    <a:pt x="1508760" y="301649"/>
                    <a:pt x="1508760" y="322691"/>
                  </a:cubicBezTo>
                  <a:cubicBezTo>
                    <a:pt x="1508760" y="343733"/>
                    <a:pt x="1491702" y="360791"/>
                    <a:pt x="1470660" y="360791"/>
                  </a:cubicBezTo>
                  <a:cubicBezTo>
                    <a:pt x="1449618" y="360791"/>
                    <a:pt x="1432560" y="343733"/>
                    <a:pt x="1432560" y="322691"/>
                  </a:cubicBezTo>
                  <a:cubicBezTo>
                    <a:pt x="1432560" y="301649"/>
                    <a:pt x="1449618" y="284591"/>
                    <a:pt x="1470660" y="284591"/>
                  </a:cubicBezTo>
                  <a:close/>
                  <a:moveTo>
                    <a:pt x="845820" y="269351"/>
                  </a:moveTo>
                  <a:cubicBezTo>
                    <a:pt x="866862" y="269351"/>
                    <a:pt x="883920" y="286409"/>
                    <a:pt x="883920" y="307451"/>
                  </a:cubicBezTo>
                  <a:cubicBezTo>
                    <a:pt x="883920" y="328493"/>
                    <a:pt x="866862" y="345551"/>
                    <a:pt x="845820" y="345551"/>
                  </a:cubicBezTo>
                  <a:cubicBezTo>
                    <a:pt x="824778" y="345551"/>
                    <a:pt x="807720" y="328493"/>
                    <a:pt x="807720" y="307451"/>
                  </a:cubicBezTo>
                  <a:cubicBezTo>
                    <a:pt x="807720" y="286409"/>
                    <a:pt x="824778" y="269351"/>
                    <a:pt x="845820" y="269351"/>
                  </a:cubicBezTo>
                  <a:close/>
                  <a:moveTo>
                    <a:pt x="1882140" y="177911"/>
                  </a:moveTo>
                  <a:cubicBezTo>
                    <a:pt x="1903182" y="177911"/>
                    <a:pt x="1920240" y="194969"/>
                    <a:pt x="1920240" y="216011"/>
                  </a:cubicBezTo>
                  <a:cubicBezTo>
                    <a:pt x="1920240" y="237053"/>
                    <a:pt x="1903182" y="254111"/>
                    <a:pt x="1882140" y="254111"/>
                  </a:cubicBezTo>
                  <a:cubicBezTo>
                    <a:pt x="1861098" y="254111"/>
                    <a:pt x="1844040" y="237053"/>
                    <a:pt x="1844040" y="216011"/>
                  </a:cubicBezTo>
                  <a:cubicBezTo>
                    <a:pt x="1844040" y="194969"/>
                    <a:pt x="1861098" y="177911"/>
                    <a:pt x="1882140" y="177911"/>
                  </a:cubicBezTo>
                  <a:close/>
                  <a:moveTo>
                    <a:pt x="2529840" y="152400"/>
                  </a:moveTo>
                  <a:cubicBezTo>
                    <a:pt x="2550882" y="152400"/>
                    <a:pt x="2567940" y="169458"/>
                    <a:pt x="2567940" y="190500"/>
                  </a:cubicBezTo>
                  <a:cubicBezTo>
                    <a:pt x="2567940" y="211542"/>
                    <a:pt x="2550882" y="228600"/>
                    <a:pt x="2529840" y="228600"/>
                  </a:cubicBezTo>
                  <a:cubicBezTo>
                    <a:pt x="2508798" y="228600"/>
                    <a:pt x="2491740" y="211542"/>
                    <a:pt x="2491740" y="190500"/>
                  </a:cubicBezTo>
                  <a:cubicBezTo>
                    <a:pt x="2491740" y="169458"/>
                    <a:pt x="2508798" y="152400"/>
                    <a:pt x="2529840" y="152400"/>
                  </a:cubicBezTo>
                  <a:close/>
                  <a:moveTo>
                    <a:pt x="388620" y="0"/>
                  </a:moveTo>
                  <a:cubicBezTo>
                    <a:pt x="409662" y="0"/>
                    <a:pt x="426720" y="17058"/>
                    <a:pt x="426720" y="38100"/>
                  </a:cubicBezTo>
                  <a:cubicBezTo>
                    <a:pt x="426720" y="59142"/>
                    <a:pt x="409662" y="76200"/>
                    <a:pt x="388620" y="76200"/>
                  </a:cubicBezTo>
                  <a:cubicBezTo>
                    <a:pt x="367578" y="76200"/>
                    <a:pt x="350520" y="59142"/>
                    <a:pt x="350520" y="38100"/>
                  </a:cubicBezTo>
                  <a:cubicBezTo>
                    <a:pt x="350520" y="17058"/>
                    <a:pt x="367578" y="0"/>
                    <a:pt x="388620" y="0"/>
                  </a:cubicBezTo>
                  <a:close/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E9483C02-78EF-46D6-AA29-2161BDFD3111}"/>
                </a:ext>
              </a:extLst>
            </p:cNvPr>
            <p:cNvSpPr/>
            <p:nvPr/>
          </p:nvSpPr>
          <p:spPr>
            <a:xfrm rot="374610">
              <a:off x="5742740" y="4811197"/>
              <a:ext cx="1266865" cy="415491"/>
            </a:xfrm>
            <a:custGeom>
              <a:avLst/>
              <a:gdLst>
                <a:gd name="connsiteX0" fmla="*/ 1878330 w 3162300"/>
                <a:gd name="connsiteY0" fmla="*/ 960933 h 1037133"/>
                <a:gd name="connsiteX1" fmla="*/ 1916430 w 3162300"/>
                <a:gd name="connsiteY1" fmla="*/ 999033 h 1037133"/>
                <a:gd name="connsiteX2" fmla="*/ 1878330 w 3162300"/>
                <a:gd name="connsiteY2" fmla="*/ 1037133 h 1037133"/>
                <a:gd name="connsiteX3" fmla="*/ 1840230 w 3162300"/>
                <a:gd name="connsiteY3" fmla="*/ 999033 h 1037133"/>
                <a:gd name="connsiteX4" fmla="*/ 1878330 w 3162300"/>
                <a:gd name="connsiteY4" fmla="*/ 960933 h 1037133"/>
                <a:gd name="connsiteX5" fmla="*/ 2514600 w 3162300"/>
                <a:gd name="connsiteY5" fmla="*/ 960120 h 1037133"/>
                <a:gd name="connsiteX6" fmla="*/ 2552700 w 3162300"/>
                <a:gd name="connsiteY6" fmla="*/ 998220 h 1037133"/>
                <a:gd name="connsiteX7" fmla="*/ 2514600 w 3162300"/>
                <a:gd name="connsiteY7" fmla="*/ 1036320 h 1037133"/>
                <a:gd name="connsiteX8" fmla="*/ 2476500 w 3162300"/>
                <a:gd name="connsiteY8" fmla="*/ 998220 h 1037133"/>
                <a:gd name="connsiteX9" fmla="*/ 2514600 w 3162300"/>
                <a:gd name="connsiteY9" fmla="*/ 960120 h 1037133"/>
                <a:gd name="connsiteX10" fmla="*/ 1318260 w 3162300"/>
                <a:gd name="connsiteY10" fmla="*/ 899160 h 1037133"/>
                <a:gd name="connsiteX11" fmla="*/ 1356360 w 3162300"/>
                <a:gd name="connsiteY11" fmla="*/ 937260 h 1037133"/>
                <a:gd name="connsiteX12" fmla="*/ 1318260 w 3162300"/>
                <a:gd name="connsiteY12" fmla="*/ 975360 h 1037133"/>
                <a:gd name="connsiteX13" fmla="*/ 1280160 w 3162300"/>
                <a:gd name="connsiteY13" fmla="*/ 937260 h 1037133"/>
                <a:gd name="connsiteX14" fmla="*/ 1318260 w 3162300"/>
                <a:gd name="connsiteY14" fmla="*/ 899160 h 1037133"/>
                <a:gd name="connsiteX15" fmla="*/ 3108960 w 3162300"/>
                <a:gd name="connsiteY15" fmla="*/ 807720 h 1037133"/>
                <a:gd name="connsiteX16" fmla="*/ 3147060 w 3162300"/>
                <a:gd name="connsiteY16" fmla="*/ 845820 h 1037133"/>
                <a:gd name="connsiteX17" fmla="*/ 3108960 w 3162300"/>
                <a:gd name="connsiteY17" fmla="*/ 883920 h 1037133"/>
                <a:gd name="connsiteX18" fmla="*/ 3070860 w 3162300"/>
                <a:gd name="connsiteY18" fmla="*/ 845820 h 1037133"/>
                <a:gd name="connsiteX19" fmla="*/ 3108960 w 3162300"/>
                <a:gd name="connsiteY19" fmla="*/ 807720 h 1037133"/>
                <a:gd name="connsiteX20" fmla="*/ 38100 w 3162300"/>
                <a:gd name="connsiteY20" fmla="*/ 807720 h 1037133"/>
                <a:gd name="connsiteX21" fmla="*/ 76200 w 3162300"/>
                <a:gd name="connsiteY21" fmla="*/ 845820 h 1037133"/>
                <a:gd name="connsiteX22" fmla="*/ 38100 w 3162300"/>
                <a:gd name="connsiteY22" fmla="*/ 883920 h 1037133"/>
                <a:gd name="connsiteX23" fmla="*/ 0 w 3162300"/>
                <a:gd name="connsiteY23" fmla="*/ 845820 h 1037133"/>
                <a:gd name="connsiteX24" fmla="*/ 38100 w 3162300"/>
                <a:gd name="connsiteY24" fmla="*/ 807720 h 1037133"/>
                <a:gd name="connsiteX25" fmla="*/ 1013460 w 3162300"/>
                <a:gd name="connsiteY25" fmla="*/ 647700 h 1037133"/>
                <a:gd name="connsiteX26" fmla="*/ 1051560 w 3162300"/>
                <a:gd name="connsiteY26" fmla="*/ 685800 h 1037133"/>
                <a:gd name="connsiteX27" fmla="*/ 1013460 w 3162300"/>
                <a:gd name="connsiteY27" fmla="*/ 723900 h 1037133"/>
                <a:gd name="connsiteX28" fmla="*/ 975360 w 3162300"/>
                <a:gd name="connsiteY28" fmla="*/ 685800 h 1037133"/>
                <a:gd name="connsiteX29" fmla="*/ 1013460 w 3162300"/>
                <a:gd name="connsiteY29" fmla="*/ 647700 h 1037133"/>
                <a:gd name="connsiteX30" fmla="*/ 1577340 w 3162300"/>
                <a:gd name="connsiteY30" fmla="*/ 640080 h 1037133"/>
                <a:gd name="connsiteX31" fmla="*/ 1615440 w 3162300"/>
                <a:gd name="connsiteY31" fmla="*/ 678180 h 1037133"/>
                <a:gd name="connsiteX32" fmla="*/ 1577340 w 3162300"/>
                <a:gd name="connsiteY32" fmla="*/ 716280 h 1037133"/>
                <a:gd name="connsiteX33" fmla="*/ 1539240 w 3162300"/>
                <a:gd name="connsiteY33" fmla="*/ 678180 h 1037133"/>
                <a:gd name="connsiteX34" fmla="*/ 1577340 w 3162300"/>
                <a:gd name="connsiteY34" fmla="*/ 640080 h 1037133"/>
                <a:gd name="connsiteX35" fmla="*/ 502920 w 3162300"/>
                <a:gd name="connsiteY35" fmla="*/ 619871 h 1037133"/>
                <a:gd name="connsiteX36" fmla="*/ 541020 w 3162300"/>
                <a:gd name="connsiteY36" fmla="*/ 657971 h 1037133"/>
                <a:gd name="connsiteX37" fmla="*/ 502920 w 3162300"/>
                <a:gd name="connsiteY37" fmla="*/ 696071 h 1037133"/>
                <a:gd name="connsiteX38" fmla="*/ 464820 w 3162300"/>
                <a:gd name="connsiteY38" fmla="*/ 657971 h 1037133"/>
                <a:gd name="connsiteX39" fmla="*/ 502920 w 3162300"/>
                <a:gd name="connsiteY39" fmla="*/ 619871 h 1037133"/>
                <a:gd name="connsiteX40" fmla="*/ 2049780 w 3162300"/>
                <a:gd name="connsiteY40" fmla="*/ 556260 h 1037133"/>
                <a:gd name="connsiteX41" fmla="*/ 2087880 w 3162300"/>
                <a:gd name="connsiteY41" fmla="*/ 594360 h 1037133"/>
                <a:gd name="connsiteX42" fmla="*/ 2049780 w 3162300"/>
                <a:gd name="connsiteY42" fmla="*/ 632460 h 1037133"/>
                <a:gd name="connsiteX43" fmla="*/ 2011680 w 3162300"/>
                <a:gd name="connsiteY43" fmla="*/ 594360 h 1037133"/>
                <a:gd name="connsiteX44" fmla="*/ 2049780 w 3162300"/>
                <a:gd name="connsiteY44" fmla="*/ 556260 h 1037133"/>
                <a:gd name="connsiteX45" fmla="*/ 2613660 w 3162300"/>
                <a:gd name="connsiteY45" fmla="*/ 548640 h 1037133"/>
                <a:gd name="connsiteX46" fmla="*/ 2651760 w 3162300"/>
                <a:gd name="connsiteY46" fmla="*/ 586740 h 1037133"/>
                <a:gd name="connsiteX47" fmla="*/ 2613660 w 3162300"/>
                <a:gd name="connsiteY47" fmla="*/ 624840 h 1037133"/>
                <a:gd name="connsiteX48" fmla="*/ 2575560 w 3162300"/>
                <a:gd name="connsiteY48" fmla="*/ 586740 h 1037133"/>
                <a:gd name="connsiteX49" fmla="*/ 2613660 w 3162300"/>
                <a:gd name="connsiteY49" fmla="*/ 548640 h 1037133"/>
                <a:gd name="connsiteX50" fmla="*/ 3124200 w 3162300"/>
                <a:gd name="connsiteY50" fmla="*/ 434340 h 1037133"/>
                <a:gd name="connsiteX51" fmla="*/ 3162300 w 3162300"/>
                <a:gd name="connsiteY51" fmla="*/ 472440 h 1037133"/>
                <a:gd name="connsiteX52" fmla="*/ 3124200 w 3162300"/>
                <a:gd name="connsiteY52" fmla="*/ 510540 h 1037133"/>
                <a:gd name="connsiteX53" fmla="*/ 3086100 w 3162300"/>
                <a:gd name="connsiteY53" fmla="*/ 472440 h 1037133"/>
                <a:gd name="connsiteX54" fmla="*/ 3124200 w 3162300"/>
                <a:gd name="connsiteY54" fmla="*/ 434340 h 1037133"/>
                <a:gd name="connsiteX55" fmla="*/ 68580 w 3162300"/>
                <a:gd name="connsiteY55" fmla="*/ 292211 h 1037133"/>
                <a:gd name="connsiteX56" fmla="*/ 106680 w 3162300"/>
                <a:gd name="connsiteY56" fmla="*/ 330311 h 1037133"/>
                <a:gd name="connsiteX57" fmla="*/ 68580 w 3162300"/>
                <a:gd name="connsiteY57" fmla="*/ 368411 h 1037133"/>
                <a:gd name="connsiteX58" fmla="*/ 30480 w 3162300"/>
                <a:gd name="connsiteY58" fmla="*/ 330311 h 1037133"/>
                <a:gd name="connsiteX59" fmla="*/ 68580 w 3162300"/>
                <a:gd name="connsiteY59" fmla="*/ 292211 h 1037133"/>
                <a:gd name="connsiteX60" fmla="*/ 1470660 w 3162300"/>
                <a:gd name="connsiteY60" fmla="*/ 284591 h 1037133"/>
                <a:gd name="connsiteX61" fmla="*/ 1508760 w 3162300"/>
                <a:gd name="connsiteY61" fmla="*/ 322691 h 1037133"/>
                <a:gd name="connsiteX62" fmla="*/ 1470660 w 3162300"/>
                <a:gd name="connsiteY62" fmla="*/ 360791 h 1037133"/>
                <a:gd name="connsiteX63" fmla="*/ 1432560 w 3162300"/>
                <a:gd name="connsiteY63" fmla="*/ 322691 h 1037133"/>
                <a:gd name="connsiteX64" fmla="*/ 1470660 w 3162300"/>
                <a:gd name="connsiteY64" fmla="*/ 284591 h 1037133"/>
                <a:gd name="connsiteX65" fmla="*/ 845820 w 3162300"/>
                <a:gd name="connsiteY65" fmla="*/ 269351 h 1037133"/>
                <a:gd name="connsiteX66" fmla="*/ 883920 w 3162300"/>
                <a:gd name="connsiteY66" fmla="*/ 307451 h 1037133"/>
                <a:gd name="connsiteX67" fmla="*/ 845820 w 3162300"/>
                <a:gd name="connsiteY67" fmla="*/ 345551 h 1037133"/>
                <a:gd name="connsiteX68" fmla="*/ 807720 w 3162300"/>
                <a:gd name="connsiteY68" fmla="*/ 307451 h 1037133"/>
                <a:gd name="connsiteX69" fmla="*/ 845820 w 3162300"/>
                <a:gd name="connsiteY69" fmla="*/ 269351 h 1037133"/>
                <a:gd name="connsiteX70" fmla="*/ 1882140 w 3162300"/>
                <a:gd name="connsiteY70" fmla="*/ 177911 h 1037133"/>
                <a:gd name="connsiteX71" fmla="*/ 1920240 w 3162300"/>
                <a:gd name="connsiteY71" fmla="*/ 216011 h 1037133"/>
                <a:gd name="connsiteX72" fmla="*/ 1882140 w 3162300"/>
                <a:gd name="connsiteY72" fmla="*/ 254111 h 1037133"/>
                <a:gd name="connsiteX73" fmla="*/ 1844040 w 3162300"/>
                <a:gd name="connsiteY73" fmla="*/ 216011 h 1037133"/>
                <a:gd name="connsiteX74" fmla="*/ 1882140 w 3162300"/>
                <a:gd name="connsiteY74" fmla="*/ 177911 h 1037133"/>
                <a:gd name="connsiteX75" fmla="*/ 2529840 w 3162300"/>
                <a:gd name="connsiteY75" fmla="*/ 152400 h 1037133"/>
                <a:gd name="connsiteX76" fmla="*/ 2567940 w 3162300"/>
                <a:gd name="connsiteY76" fmla="*/ 190500 h 1037133"/>
                <a:gd name="connsiteX77" fmla="*/ 2529840 w 3162300"/>
                <a:gd name="connsiteY77" fmla="*/ 228600 h 1037133"/>
                <a:gd name="connsiteX78" fmla="*/ 2491740 w 3162300"/>
                <a:gd name="connsiteY78" fmla="*/ 190500 h 1037133"/>
                <a:gd name="connsiteX79" fmla="*/ 2529840 w 3162300"/>
                <a:gd name="connsiteY79" fmla="*/ 152400 h 1037133"/>
                <a:gd name="connsiteX80" fmla="*/ 388620 w 3162300"/>
                <a:gd name="connsiteY80" fmla="*/ 0 h 1037133"/>
                <a:gd name="connsiteX81" fmla="*/ 426720 w 3162300"/>
                <a:gd name="connsiteY81" fmla="*/ 38100 h 1037133"/>
                <a:gd name="connsiteX82" fmla="*/ 388620 w 3162300"/>
                <a:gd name="connsiteY82" fmla="*/ 76200 h 1037133"/>
                <a:gd name="connsiteX83" fmla="*/ 350520 w 3162300"/>
                <a:gd name="connsiteY83" fmla="*/ 38100 h 1037133"/>
                <a:gd name="connsiteX84" fmla="*/ 388620 w 3162300"/>
                <a:gd name="connsiteY84" fmla="*/ 0 h 10371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</a:cxnLst>
              <a:rect l="l" t="t" r="r" b="b"/>
              <a:pathLst>
                <a:path w="3162300" h="1037133">
                  <a:moveTo>
                    <a:pt x="1878330" y="960933"/>
                  </a:moveTo>
                  <a:cubicBezTo>
                    <a:pt x="1899372" y="960933"/>
                    <a:pt x="1916430" y="977991"/>
                    <a:pt x="1916430" y="999033"/>
                  </a:cubicBezTo>
                  <a:cubicBezTo>
                    <a:pt x="1916430" y="1020075"/>
                    <a:pt x="1899372" y="1037133"/>
                    <a:pt x="1878330" y="1037133"/>
                  </a:cubicBezTo>
                  <a:cubicBezTo>
                    <a:pt x="1857288" y="1037133"/>
                    <a:pt x="1840230" y="1020075"/>
                    <a:pt x="1840230" y="999033"/>
                  </a:cubicBezTo>
                  <a:cubicBezTo>
                    <a:pt x="1840230" y="977991"/>
                    <a:pt x="1857288" y="960933"/>
                    <a:pt x="1878330" y="960933"/>
                  </a:cubicBezTo>
                  <a:close/>
                  <a:moveTo>
                    <a:pt x="2514600" y="960120"/>
                  </a:moveTo>
                  <a:cubicBezTo>
                    <a:pt x="2535642" y="960120"/>
                    <a:pt x="2552700" y="977178"/>
                    <a:pt x="2552700" y="998220"/>
                  </a:cubicBezTo>
                  <a:cubicBezTo>
                    <a:pt x="2552700" y="1019262"/>
                    <a:pt x="2535642" y="1036320"/>
                    <a:pt x="2514600" y="1036320"/>
                  </a:cubicBezTo>
                  <a:cubicBezTo>
                    <a:pt x="2493558" y="1036320"/>
                    <a:pt x="2476500" y="1019262"/>
                    <a:pt x="2476500" y="998220"/>
                  </a:cubicBezTo>
                  <a:cubicBezTo>
                    <a:pt x="2476500" y="977178"/>
                    <a:pt x="2493558" y="960120"/>
                    <a:pt x="2514600" y="960120"/>
                  </a:cubicBezTo>
                  <a:close/>
                  <a:moveTo>
                    <a:pt x="1318260" y="899160"/>
                  </a:moveTo>
                  <a:cubicBezTo>
                    <a:pt x="1339302" y="899160"/>
                    <a:pt x="1356360" y="916218"/>
                    <a:pt x="1356360" y="937260"/>
                  </a:cubicBezTo>
                  <a:cubicBezTo>
                    <a:pt x="1356360" y="958302"/>
                    <a:pt x="1339302" y="975360"/>
                    <a:pt x="1318260" y="975360"/>
                  </a:cubicBezTo>
                  <a:cubicBezTo>
                    <a:pt x="1297218" y="975360"/>
                    <a:pt x="1280160" y="958302"/>
                    <a:pt x="1280160" y="937260"/>
                  </a:cubicBezTo>
                  <a:cubicBezTo>
                    <a:pt x="1280160" y="916218"/>
                    <a:pt x="1297218" y="899160"/>
                    <a:pt x="1318260" y="899160"/>
                  </a:cubicBezTo>
                  <a:close/>
                  <a:moveTo>
                    <a:pt x="3108960" y="807720"/>
                  </a:moveTo>
                  <a:cubicBezTo>
                    <a:pt x="3130002" y="807720"/>
                    <a:pt x="3147060" y="824778"/>
                    <a:pt x="3147060" y="845820"/>
                  </a:cubicBezTo>
                  <a:cubicBezTo>
                    <a:pt x="3147060" y="866862"/>
                    <a:pt x="3130002" y="883920"/>
                    <a:pt x="3108960" y="883920"/>
                  </a:cubicBezTo>
                  <a:cubicBezTo>
                    <a:pt x="3087918" y="883920"/>
                    <a:pt x="3070860" y="866862"/>
                    <a:pt x="3070860" y="845820"/>
                  </a:cubicBezTo>
                  <a:cubicBezTo>
                    <a:pt x="3070860" y="824778"/>
                    <a:pt x="3087918" y="807720"/>
                    <a:pt x="3108960" y="807720"/>
                  </a:cubicBezTo>
                  <a:close/>
                  <a:moveTo>
                    <a:pt x="38100" y="807720"/>
                  </a:moveTo>
                  <a:cubicBezTo>
                    <a:pt x="59142" y="807720"/>
                    <a:pt x="76200" y="824778"/>
                    <a:pt x="76200" y="845820"/>
                  </a:cubicBezTo>
                  <a:cubicBezTo>
                    <a:pt x="76200" y="866862"/>
                    <a:pt x="59142" y="883920"/>
                    <a:pt x="38100" y="883920"/>
                  </a:cubicBezTo>
                  <a:cubicBezTo>
                    <a:pt x="17058" y="883920"/>
                    <a:pt x="0" y="866862"/>
                    <a:pt x="0" y="845820"/>
                  </a:cubicBezTo>
                  <a:cubicBezTo>
                    <a:pt x="0" y="824778"/>
                    <a:pt x="17058" y="807720"/>
                    <a:pt x="38100" y="807720"/>
                  </a:cubicBezTo>
                  <a:close/>
                  <a:moveTo>
                    <a:pt x="1013460" y="647700"/>
                  </a:moveTo>
                  <a:cubicBezTo>
                    <a:pt x="1034502" y="647700"/>
                    <a:pt x="1051560" y="664758"/>
                    <a:pt x="1051560" y="685800"/>
                  </a:cubicBezTo>
                  <a:cubicBezTo>
                    <a:pt x="1051560" y="706842"/>
                    <a:pt x="1034502" y="723900"/>
                    <a:pt x="1013460" y="723900"/>
                  </a:cubicBezTo>
                  <a:cubicBezTo>
                    <a:pt x="992418" y="723900"/>
                    <a:pt x="975360" y="706842"/>
                    <a:pt x="975360" y="685800"/>
                  </a:cubicBezTo>
                  <a:cubicBezTo>
                    <a:pt x="975360" y="664758"/>
                    <a:pt x="992418" y="647700"/>
                    <a:pt x="1013460" y="647700"/>
                  </a:cubicBezTo>
                  <a:close/>
                  <a:moveTo>
                    <a:pt x="1577340" y="640080"/>
                  </a:moveTo>
                  <a:cubicBezTo>
                    <a:pt x="1598382" y="640080"/>
                    <a:pt x="1615440" y="657138"/>
                    <a:pt x="1615440" y="678180"/>
                  </a:cubicBezTo>
                  <a:cubicBezTo>
                    <a:pt x="1615440" y="699222"/>
                    <a:pt x="1598382" y="716280"/>
                    <a:pt x="1577340" y="716280"/>
                  </a:cubicBezTo>
                  <a:cubicBezTo>
                    <a:pt x="1556298" y="716280"/>
                    <a:pt x="1539240" y="699222"/>
                    <a:pt x="1539240" y="678180"/>
                  </a:cubicBezTo>
                  <a:cubicBezTo>
                    <a:pt x="1539240" y="657138"/>
                    <a:pt x="1556298" y="640080"/>
                    <a:pt x="1577340" y="640080"/>
                  </a:cubicBezTo>
                  <a:close/>
                  <a:moveTo>
                    <a:pt x="502920" y="619871"/>
                  </a:moveTo>
                  <a:cubicBezTo>
                    <a:pt x="523962" y="619871"/>
                    <a:pt x="541020" y="636929"/>
                    <a:pt x="541020" y="657971"/>
                  </a:cubicBezTo>
                  <a:cubicBezTo>
                    <a:pt x="541020" y="679013"/>
                    <a:pt x="523962" y="696071"/>
                    <a:pt x="502920" y="696071"/>
                  </a:cubicBezTo>
                  <a:cubicBezTo>
                    <a:pt x="481878" y="696071"/>
                    <a:pt x="464820" y="679013"/>
                    <a:pt x="464820" y="657971"/>
                  </a:cubicBezTo>
                  <a:cubicBezTo>
                    <a:pt x="464820" y="636929"/>
                    <a:pt x="481878" y="619871"/>
                    <a:pt x="502920" y="619871"/>
                  </a:cubicBezTo>
                  <a:close/>
                  <a:moveTo>
                    <a:pt x="2049780" y="556260"/>
                  </a:moveTo>
                  <a:cubicBezTo>
                    <a:pt x="2070822" y="556260"/>
                    <a:pt x="2087880" y="573318"/>
                    <a:pt x="2087880" y="594360"/>
                  </a:cubicBezTo>
                  <a:cubicBezTo>
                    <a:pt x="2087880" y="615402"/>
                    <a:pt x="2070822" y="632460"/>
                    <a:pt x="2049780" y="632460"/>
                  </a:cubicBezTo>
                  <a:cubicBezTo>
                    <a:pt x="2028738" y="632460"/>
                    <a:pt x="2011680" y="615402"/>
                    <a:pt x="2011680" y="594360"/>
                  </a:cubicBezTo>
                  <a:cubicBezTo>
                    <a:pt x="2011680" y="573318"/>
                    <a:pt x="2028738" y="556260"/>
                    <a:pt x="2049780" y="556260"/>
                  </a:cubicBezTo>
                  <a:close/>
                  <a:moveTo>
                    <a:pt x="2613660" y="548640"/>
                  </a:moveTo>
                  <a:cubicBezTo>
                    <a:pt x="2634702" y="548640"/>
                    <a:pt x="2651760" y="565698"/>
                    <a:pt x="2651760" y="586740"/>
                  </a:cubicBezTo>
                  <a:cubicBezTo>
                    <a:pt x="2651760" y="607782"/>
                    <a:pt x="2634702" y="624840"/>
                    <a:pt x="2613660" y="624840"/>
                  </a:cubicBezTo>
                  <a:cubicBezTo>
                    <a:pt x="2592618" y="624840"/>
                    <a:pt x="2575560" y="607782"/>
                    <a:pt x="2575560" y="586740"/>
                  </a:cubicBezTo>
                  <a:cubicBezTo>
                    <a:pt x="2575560" y="565698"/>
                    <a:pt x="2592618" y="548640"/>
                    <a:pt x="2613660" y="548640"/>
                  </a:cubicBezTo>
                  <a:close/>
                  <a:moveTo>
                    <a:pt x="3124200" y="434340"/>
                  </a:moveTo>
                  <a:cubicBezTo>
                    <a:pt x="3145242" y="434340"/>
                    <a:pt x="3162300" y="451398"/>
                    <a:pt x="3162300" y="472440"/>
                  </a:cubicBezTo>
                  <a:cubicBezTo>
                    <a:pt x="3162300" y="493482"/>
                    <a:pt x="3145242" y="510540"/>
                    <a:pt x="3124200" y="510540"/>
                  </a:cubicBezTo>
                  <a:cubicBezTo>
                    <a:pt x="3103158" y="510540"/>
                    <a:pt x="3086100" y="493482"/>
                    <a:pt x="3086100" y="472440"/>
                  </a:cubicBezTo>
                  <a:cubicBezTo>
                    <a:pt x="3086100" y="451398"/>
                    <a:pt x="3103158" y="434340"/>
                    <a:pt x="3124200" y="434340"/>
                  </a:cubicBezTo>
                  <a:close/>
                  <a:moveTo>
                    <a:pt x="68580" y="292211"/>
                  </a:moveTo>
                  <a:cubicBezTo>
                    <a:pt x="89622" y="292211"/>
                    <a:pt x="106680" y="309269"/>
                    <a:pt x="106680" y="330311"/>
                  </a:cubicBezTo>
                  <a:cubicBezTo>
                    <a:pt x="106680" y="351353"/>
                    <a:pt x="89622" y="368411"/>
                    <a:pt x="68580" y="368411"/>
                  </a:cubicBezTo>
                  <a:cubicBezTo>
                    <a:pt x="47538" y="368411"/>
                    <a:pt x="30480" y="351353"/>
                    <a:pt x="30480" y="330311"/>
                  </a:cubicBezTo>
                  <a:cubicBezTo>
                    <a:pt x="30480" y="309269"/>
                    <a:pt x="47538" y="292211"/>
                    <a:pt x="68580" y="292211"/>
                  </a:cubicBezTo>
                  <a:close/>
                  <a:moveTo>
                    <a:pt x="1470660" y="284591"/>
                  </a:moveTo>
                  <a:cubicBezTo>
                    <a:pt x="1491702" y="284591"/>
                    <a:pt x="1508760" y="301649"/>
                    <a:pt x="1508760" y="322691"/>
                  </a:cubicBezTo>
                  <a:cubicBezTo>
                    <a:pt x="1508760" y="343733"/>
                    <a:pt x="1491702" y="360791"/>
                    <a:pt x="1470660" y="360791"/>
                  </a:cubicBezTo>
                  <a:cubicBezTo>
                    <a:pt x="1449618" y="360791"/>
                    <a:pt x="1432560" y="343733"/>
                    <a:pt x="1432560" y="322691"/>
                  </a:cubicBezTo>
                  <a:cubicBezTo>
                    <a:pt x="1432560" y="301649"/>
                    <a:pt x="1449618" y="284591"/>
                    <a:pt x="1470660" y="284591"/>
                  </a:cubicBezTo>
                  <a:close/>
                  <a:moveTo>
                    <a:pt x="845820" y="269351"/>
                  </a:moveTo>
                  <a:cubicBezTo>
                    <a:pt x="866862" y="269351"/>
                    <a:pt x="883920" y="286409"/>
                    <a:pt x="883920" y="307451"/>
                  </a:cubicBezTo>
                  <a:cubicBezTo>
                    <a:pt x="883920" y="328493"/>
                    <a:pt x="866862" y="345551"/>
                    <a:pt x="845820" y="345551"/>
                  </a:cubicBezTo>
                  <a:cubicBezTo>
                    <a:pt x="824778" y="345551"/>
                    <a:pt x="807720" y="328493"/>
                    <a:pt x="807720" y="307451"/>
                  </a:cubicBezTo>
                  <a:cubicBezTo>
                    <a:pt x="807720" y="286409"/>
                    <a:pt x="824778" y="269351"/>
                    <a:pt x="845820" y="269351"/>
                  </a:cubicBezTo>
                  <a:close/>
                  <a:moveTo>
                    <a:pt x="1882140" y="177911"/>
                  </a:moveTo>
                  <a:cubicBezTo>
                    <a:pt x="1903182" y="177911"/>
                    <a:pt x="1920240" y="194969"/>
                    <a:pt x="1920240" y="216011"/>
                  </a:cubicBezTo>
                  <a:cubicBezTo>
                    <a:pt x="1920240" y="237053"/>
                    <a:pt x="1903182" y="254111"/>
                    <a:pt x="1882140" y="254111"/>
                  </a:cubicBezTo>
                  <a:cubicBezTo>
                    <a:pt x="1861098" y="254111"/>
                    <a:pt x="1844040" y="237053"/>
                    <a:pt x="1844040" y="216011"/>
                  </a:cubicBezTo>
                  <a:cubicBezTo>
                    <a:pt x="1844040" y="194969"/>
                    <a:pt x="1861098" y="177911"/>
                    <a:pt x="1882140" y="177911"/>
                  </a:cubicBezTo>
                  <a:close/>
                  <a:moveTo>
                    <a:pt x="2529840" y="152400"/>
                  </a:moveTo>
                  <a:cubicBezTo>
                    <a:pt x="2550882" y="152400"/>
                    <a:pt x="2567940" y="169458"/>
                    <a:pt x="2567940" y="190500"/>
                  </a:cubicBezTo>
                  <a:cubicBezTo>
                    <a:pt x="2567940" y="211542"/>
                    <a:pt x="2550882" y="228600"/>
                    <a:pt x="2529840" y="228600"/>
                  </a:cubicBezTo>
                  <a:cubicBezTo>
                    <a:pt x="2508798" y="228600"/>
                    <a:pt x="2491740" y="211542"/>
                    <a:pt x="2491740" y="190500"/>
                  </a:cubicBezTo>
                  <a:cubicBezTo>
                    <a:pt x="2491740" y="169458"/>
                    <a:pt x="2508798" y="152400"/>
                    <a:pt x="2529840" y="152400"/>
                  </a:cubicBezTo>
                  <a:close/>
                  <a:moveTo>
                    <a:pt x="388620" y="0"/>
                  </a:moveTo>
                  <a:cubicBezTo>
                    <a:pt x="409662" y="0"/>
                    <a:pt x="426720" y="17058"/>
                    <a:pt x="426720" y="38100"/>
                  </a:cubicBezTo>
                  <a:cubicBezTo>
                    <a:pt x="426720" y="59142"/>
                    <a:pt x="409662" y="76200"/>
                    <a:pt x="388620" y="76200"/>
                  </a:cubicBezTo>
                  <a:cubicBezTo>
                    <a:pt x="367578" y="76200"/>
                    <a:pt x="350520" y="59142"/>
                    <a:pt x="350520" y="38100"/>
                  </a:cubicBezTo>
                  <a:cubicBezTo>
                    <a:pt x="350520" y="17058"/>
                    <a:pt x="367578" y="0"/>
                    <a:pt x="388620" y="0"/>
                  </a:cubicBezTo>
                  <a:close/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61F00FDE-AF06-42D2-9E11-7FDCC885038D}"/>
                </a:ext>
              </a:extLst>
            </p:cNvPr>
            <p:cNvGrpSpPr/>
            <p:nvPr/>
          </p:nvGrpSpPr>
          <p:grpSpPr>
            <a:xfrm rot="746302">
              <a:off x="3824526" y="4626963"/>
              <a:ext cx="752477" cy="1082010"/>
              <a:chOff x="1799190" y="3310522"/>
              <a:chExt cx="768750" cy="1364716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0FAC53FC-5980-48C7-9E17-9C51B40594C0}"/>
                  </a:ext>
                </a:extLst>
              </p:cNvPr>
              <p:cNvSpPr/>
              <p:nvPr/>
            </p:nvSpPr>
            <p:spPr>
              <a:xfrm>
                <a:off x="1799190" y="3310522"/>
                <a:ext cx="768750" cy="1364716"/>
              </a:xfrm>
              <a:custGeom>
                <a:avLst/>
                <a:gdLst>
                  <a:gd name="connsiteX0" fmla="*/ 295152 w 768750"/>
                  <a:gd name="connsiteY0" fmla="*/ 0 h 1364716"/>
                  <a:gd name="connsiteX1" fmla="*/ 321971 w 768750"/>
                  <a:gd name="connsiteY1" fmla="*/ 8325 h 1364716"/>
                  <a:gd name="connsiteX2" fmla="*/ 768750 w 768750"/>
                  <a:gd name="connsiteY2" fmla="*/ 682358 h 1364716"/>
                  <a:gd name="connsiteX3" fmla="*/ 321971 w 768750"/>
                  <a:gd name="connsiteY3" fmla="*/ 1356392 h 1364716"/>
                  <a:gd name="connsiteX4" fmla="*/ 295153 w 768750"/>
                  <a:gd name="connsiteY4" fmla="*/ 1364716 h 1364716"/>
                  <a:gd name="connsiteX5" fmla="*/ 0 w 768750"/>
                  <a:gd name="connsiteY5" fmla="*/ 682357 h 13647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68750" h="1364716">
                    <a:moveTo>
                      <a:pt x="295152" y="0"/>
                    </a:moveTo>
                    <a:lnTo>
                      <a:pt x="321971" y="8325"/>
                    </a:lnTo>
                    <a:cubicBezTo>
                      <a:pt x="584524" y="119376"/>
                      <a:pt x="768750" y="379353"/>
                      <a:pt x="768750" y="682358"/>
                    </a:cubicBezTo>
                    <a:cubicBezTo>
                      <a:pt x="768750" y="985364"/>
                      <a:pt x="584524" y="1245341"/>
                      <a:pt x="321971" y="1356392"/>
                    </a:cubicBezTo>
                    <a:lnTo>
                      <a:pt x="295153" y="1364716"/>
                    </a:lnTo>
                    <a:lnTo>
                      <a:pt x="0" y="682357"/>
                    </a:lnTo>
                    <a:close/>
                  </a:path>
                </a:pathLst>
              </a:custGeom>
              <a:gradFill>
                <a:gsLst>
                  <a:gs pos="16000">
                    <a:srgbClr val="663300"/>
                  </a:gs>
                  <a:gs pos="51000">
                    <a:sysClr val="windowText" lastClr="000000">
                      <a:lumMod val="75000"/>
                      <a:lumOff val="25000"/>
                    </a:sysClr>
                  </a:gs>
                </a:gsLst>
                <a:lin ang="16200000" scaled="1"/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1F9DDCD7-4B28-4D16-B50E-3DA7EAAAE5D7}"/>
                  </a:ext>
                </a:extLst>
              </p:cNvPr>
              <p:cNvSpPr/>
              <p:nvPr/>
            </p:nvSpPr>
            <p:spPr>
              <a:xfrm>
                <a:off x="1799190" y="3352243"/>
                <a:ext cx="730650" cy="1281274"/>
              </a:xfrm>
              <a:custGeom>
                <a:avLst/>
                <a:gdLst>
                  <a:gd name="connsiteX0" fmla="*/ 302588 w 730650"/>
                  <a:gd name="connsiteY0" fmla="*/ 0 h 1281274"/>
                  <a:gd name="connsiteX1" fmla="*/ 92008 w 730650"/>
                  <a:gd name="connsiteY1" fmla="*/ 538155 h 1281274"/>
                  <a:gd name="connsiteX2" fmla="*/ 422473 w 730650"/>
                  <a:gd name="connsiteY2" fmla="*/ 64079 h 1281274"/>
                  <a:gd name="connsiteX3" fmla="*/ 110948 w 730650"/>
                  <a:gd name="connsiteY3" fmla="*/ 550811 h 1281274"/>
                  <a:gd name="connsiteX4" fmla="*/ 527552 w 730650"/>
                  <a:gd name="connsiteY4" fmla="*/ 150315 h 1281274"/>
                  <a:gd name="connsiteX5" fmla="*/ 127056 w 730650"/>
                  <a:gd name="connsiteY5" fmla="*/ 566919 h 1281274"/>
                  <a:gd name="connsiteX6" fmla="*/ 613788 w 730650"/>
                  <a:gd name="connsiteY6" fmla="*/ 255394 h 1281274"/>
                  <a:gd name="connsiteX7" fmla="*/ 139712 w 730650"/>
                  <a:gd name="connsiteY7" fmla="*/ 585859 h 1281274"/>
                  <a:gd name="connsiteX8" fmla="*/ 677867 w 730650"/>
                  <a:gd name="connsiteY8" fmla="*/ 375279 h 1281274"/>
                  <a:gd name="connsiteX9" fmla="*/ 148430 w 730650"/>
                  <a:gd name="connsiteY9" fmla="*/ 606905 h 1281274"/>
                  <a:gd name="connsiteX10" fmla="*/ 717329 w 730650"/>
                  <a:gd name="connsiteY10" fmla="*/ 505358 h 1281274"/>
                  <a:gd name="connsiteX11" fmla="*/ 152873 w 730650"/>
                  <a:gd name="connsiteY11" fmla="*/ 629247 h 1281274"/>
                  <a:gd name="connsiteX12" fmla="*/ 730650 w 730650"/>
                  <a:gd name="connsiteY12" fmla="*/ 640637 h 1281274"/>
                  <a:gd name="connsiteX13" fmla="*/ 152873 w 730650"/>
                  <a:gd name="connsiteY13" fmla="*/ 652027 h 1281274"/>
                  <a:gd name="connsiteX14" fmla="*/ 717329 w 730650"/>
                  <a:gd name="connsiteY14" fmla="*/ 775916 h 1281274"/>
                  <a:gd name="connsiteX15" fmla="*/ 148430 w 730650"/>
                  <a:gd name="connsiteY15" fmla="*/ 674369 h 1281274"/>
                  <a:gd name="connsiteX16" fmla="*/ 677867 w 730650"/>
                  <a:gd name="connsiteY16" fmla="*/ 905995 h 1281274"/>
                  <a:gd name="connsiteX17" fmla="*/ 139712 w 730650"/>
                  <a:gd name="connsiteY17" fmla="*/ 695415 h 1281274"/>
                  <a:gd name="connsiteX18" fmla="*/ 613788 w 730650"/>
                  <a:gd name="connsiteY18" fmla="*/ 1025880 h 1281274"/>
                  <a:gd name="connsiteX19" fmla="*/ 127056 w 730650"/>
                  <a:gd name="connsiteY19" fmla="*/ 714355 h 1281274"/>
                  <a:gd name="connsiteX20" fmla="*/ 527552 w 730650"/>
                  <a:gd name="connsiteY20" fmla="*/ 1130959 h 1281274"/>
                  <a:gd name="connsiteX21" fmla="*/ 110948 w 730650"/>
                  <a:gd name="connsiteY21" fmla="*/ 730463 h 1281274"/>
                  <a:gd name="connsiteX22" fmla="*/ 422473 w 730650"/>
                  <a:gd name="connsiteY22" fmla="*/ 1217195 h 1281274"/>
                  <a:gd name="connsiteX23" fmla="*/ 92008 w 730650"/>
                  <a:gd name="connsiteY23" fmla="*/ 743119 h 1281274"/>
                  <a:gd name="connsiteX24" fmla="*/ 302588 w 730650"/>
                  <a:gd name="connsiteY24" fmla="*/ 1281274 h 1281274"/>
                  <a:gd name="connsiteX25" fmla="*/ 70962 w 730650"/>
                  <a:gd name="connsiteY25" fmla="*/ 751837 h 1281274"/>
                  <a:gd name="connsiteX26" fmla="*/ 87025 w 730650"/>
                  <a:gd name="connsiteY26" fmla="*/ 841828 h 1281274"/>
                  <a:gd name="connsiteX27" fmla="*/ 0 w 730650"/>
                  <a:gd name="connsiteY27" fmla="*/ 640636 h 1281274"/>
                  <a:gd name="connsiteX28" fmla="*/ 87026 w 730650"/>
                  <a:gd name="connsiteY28" fmla="*/ 439442 h 1281274"/>
                  <a:gd name="connsiteX29" fmla="*/ 70962 w 730650"/>
                  <a:gd name="connsiteY29" fmla="*/ 529437 h 1281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730650" h="1281274">
                    <a:moveTo>
                      <a:pt x="302588" y="0"/>
                    </a:moveTo>
                    <a:lnTo>
                      <a:pt x="92008" y="538155"/>
                    </a:lnTo>
                    <a:lnTo>
                      <a:pt x="422473" y="64079"/>
                    </a:lnTo>
                    <a:lnTo>
                      <a:pt x="110948" y="550811"/>
                    </a:lnTo>
                    <a:lnTo>
                      <a:pt x="527552" y="150315"/>
                    </a:lnTo>
                    <a:lnTo>
                      <a:pt x="127056" y="566919"/>
                    </a:lnTo>
                    <a:lnTo>
                      <a:pt x="613788" y="255394"/>
                    </a:lnTo>
                    <a:lnTo>
                      <a:pt x="139712" y="585859"/>
                    </a:lnTo>
                    <a:lnTo>
                      <a:pt x="677867" y="375279"/>
                    </a:lnTo>
                    <a:lnTo>
                      <a:pt x="148430" y="606905"/>
                    </a:lnTo>
                    <a:lnTo>
                      <a:pt x="717329" y="505358"/>
                    </a:lnTo>
                    <a:lnTo>
                      <a:pt x="152873" y="629247"/>
                    </a:lnTo>
                    <a:lnTo>
                      <a:pt x="730650" y="640637"/>
                    </a:lnTo>
                    <a:lnTo>
                      <a:pt x="152873" y="652027"/>
                    </a:lnTo>
                    <a:lnTo>
                      <a:pt x="717329" y="775916"/>
                    </a:lnTo>
                    <a:lnTo>
                      <a:pt x="148430" y="674369"/>
                    </a:lnTo>
                    <a:lnTo>
                      <a:pt x="677867" y="905995"/>
                    </a:lnTo>
                    <a:lnTo>
                      <a:pt x="139712" y="695415"/>
                    </a:lnTo>
                    <a:lnTo>
                      <a:pt x="613788" y="1025880"/>
                    </a:lnTo>
                    <a:lnTo>
                      <a:pt x="127056" y="714355"/>
                    </a:lnTo>
                    <a:lnTo>
                      <a:pt x="527552" y="1130959"/>
                    </a:lnTo>
                    <a:lnTo>
                      <a:pt x="110948" y="730463"/>
                    </a:lnTo>
                    <a:lnTo>
                      <a:pt x="422473" y="1217195"/>
                    </a:lnTo>
                    <a:lnTo>
                      <a:pt x="92008" y="743119"/>
                    </a:lnTo>
                    <a:lnTo>
                      <a:pt x="302588" y="1281274"/>
                    </a:lnTo>
                    <a:lnTo>
                      <a:pt x="70962" y="751837"/>
                    </a:lnTo>
                    <a:lnTo>
                      <a:pt x="87025" y="841828"/>
                    </a:lnTo>
                    <a:lnTo>
                      <a:pt x="0" y="640636"/>
                    </a:lnTo>
                    <a:lnTo>
                      <a:pt x="87026" y="439442"/>
                    </a:lnTo>
                    <a:lnTo>
                      <a:pt x="70962" y="529437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EE8C7140-D5D3-4AB2-972A-F64228A662F0}"/>
                </a:ext>
              </a:extLst>
            </p:cNvPr>
            <p:cNvSpPr/>
            <p:nvPr/>
          </p:nvSpPr>
          <p:spPr>
            <a:xfrm rot="800490">
              <a:off x="3801598" y="4843251"/>
              <a:ext cx="236220" cy="472440"/>
            </a:xfrm>
            <a:custGeom>
              <a:avLst/>
              <a:gdLst>
                <a:gd name="connsiteX0" fmla="*/ 118110 w 354330"/>
                <a:gd name="connsiteY0" fmla="*/ 0 h 472440"/>
                <a:gd name="connsiteX1" fmla="*/ 354330 w 354330"/>
                <a:gd name="connsiteY1" fmla="*/ 236220 h 472440"/>
                <a:gd name="connsiteX2" fmla="*/ 118110 w 354330"/>
                <a:gd name="connsiteY2" fmla="*/ 472440 h 472440"/>
                <a:gd name="connsiteX3" fmla="*/ 26163 w 354330"/>
                <a:gd name="connsiteY3" fmla="*/ 453877 h 472440"/>
                <a:gd name="connsiteX4" fmla="*/ 0 w 354330"/>
                <a:gd name="connsiteY4" fmla="*/ 439677 h 472440"/>
                <a:gd name="connsiteX5" fmla="*/ 13963 w 354330"/>
                <a:gd name="connsiteY5" fmla="*/ 432098 h 472440"/>
                <a:gd name="connsiteX6" fmla="*/ 118110 w 354330"/>
                <a:gd name="connsiteY6" fmla="*/ 236220 h 472440"/>
                <a:gd name="connsiteX7" fmla="*/ 13963 w 354330"/>
                <a:gd name="connsiteY7" fmla="*/ 40343 h 472440"/>
                <a:gd name="connsiteX8" fmla="*/ 0 w 354330"/>
                <a:gd name="connsiteY8" fmla="*/ 32764 h 472440"/>
                <a:gd name="connsiteX9" fmla="*/ 26163 w 354330"/>
                <a:gd name="connsiteY9" fmla="*/ 18564 h 472440"/>
                <a:gd name="connsiteX10" fmla="*/ 118110 w 354330"/>
                <a:gd name="connsiteY10" fmla="*/ 0 h 472440"/>
                <a:gd name="connsiteX0" fmla="*/ 320040 w 556260"/>
                <a:gd name="connsiteY0" fmla="*/ 0 h 472440"/>
                <a:gd name="connsiteX1" fmla="*/ 556260 w 556260"/>
                <a:gd name="connsiteY1" fmla="*/ 236220 h 472440"/>
                <a:gd name="connsiteX2" fmla="*/ 320040 w 556260"/>
                <a:gd name="connsiteY2" fmla="*/ 472440 h 472440"/>
                <a:gd name="connsiteX3" fmla="*/ 228093 w 556260"/>
                <a:gd name="connsiteY3" fmla="*/ 453877 h 472440"/>
                <a:gd name="connsiteX4" fmla="*/ 201930 w 556260"/>
                <a:gd name="connsiteY4" fmla="*/ 439677 h 472440"/>
                <a:gd name="connsiteX5" fmla="*/ 215893 w 556260"/>
                <a:gd name="connsiteY5" fmla="*/ 432098 h 472440"/>
                <a:gd name="connsiteX6" fmla="*/ 0 w 556260"/>
                <a:gd name="connsiteY6" fmla="*/ 243840 h 472440"/>
                <a:gd name="connsiteX7" fmla="*/ 215893 w 556260"/>
                <a:gd name="connsiteY7" fmla="*/ 40343 h 472440"/>
                <a:gd name="connsiteX8" fmla="*/ 201930 w 556260"/>
                <a:gd name="connsiteY8" fmla="*/ 32764 h 472440"/>
                <a:gd name="connsiteX9" fmla="*/ 228093 w 556260"/>
                <a:gd name="connsiteY9" fmla="*/ 18564 h 472440"/>
                <a:gd name="connsiteX10" fmla="*/ 320040 w 556260"/>
                <a:gd name="connsiteY10" fmla="*/ 0 h 472440"/>
                <a:gd name="connsiteX0" fmla="*/ 0 w 556260"/>
                <a:gd name="connsiteY0" fmla="*/ 243840 h 472440"/>
                <a:gd name="connsiteX1" fmla="*/ 215893 w 556260"/>
                <a:gd name="connsiteY1" fmla="*/ 40343 h 472440"/>
                <a:gd name="connsiteX2" fmla="*/ 201930 w 556260"/>
                <a:gd name="connsiteY2" fmla="*/ 32764 h 472440"/>
                <a:gd name="connsiteX3" fmla="*/ 228093 w 556260"/>
                <a:gd name="connsiteY3" fmla="*/ 18564 h 472440"/>
                <a:gd name="connsiteX4" fmla="*/ 320040 w 556260"/>
                <a:gd name="connsiteY4" fmla="*/ 0 h 472440"/>
                <a:gd name="connsiteX5" fmla="*/ 556260 w 556260"/>
                <a:gd name="connsiteY5" fmla="*/ 236220 h 472440"/>
                <a:gd name="connsiteX6" fmla="*/ 320040 w 556260"/>
                <a:gd name="connsiteY6" fmla="*/ 472440 h 472440"/>
                <a:gd name="connsiteX7" fmla="*/ 228093 w 556260"/>
                <a:gd name="connsiteY7" fmla="*/ 453877 h 472440"/>
                <a:gd name="connsiteX8" fmla="*/ 201930 w 556260"/>
                <a:gd name="connsiteY8" fmla="*/ 439677 h 472440"/>
                <a:gd name="connsiteX9" fmla="*/ 215893 w 556260"/>
                <a:gd name="connsiteY9" fmla="*/ 432098 h 472440"/>
                <a:gd name="connsiteX10" fmla="*/ 91440 w 556260"/>
                <a:gd name="connsiteY10" fmla="*/ 335280 h 472440"/>
                <a:gd name="connsiteX0" fmla="*/ 143054 w 483421"/>
                <a:gd name="connsiteY0" fmla="*/ 40343 h 472440"/>
                <a:gd name="connsiteX1" fmla="*/ 129091 w 483421"/>
                <a:gd name="connsiteY1" fmla="*/ 32764 h 472440"/>
                <a:gd name="connsiteX2" fmla="*/ 155254 w 483421"/>
                <a:gd name="connsiteY2" fmla="*/ 18564 h 472440"/>
                <a:gd name="connsiteX3" fmla="*/ 247201 w 483421"/>
                <a:gd name="connsiteY3" fmla="*/ 0 h 472440"/>
                <a:gd name="connsiteX4" fmla="*/ 483421 w 483421"/>
                <a:gd name="connsiteY4" fmla="*/ 236220 h 472440"/>
                <a:gd name="connsiteX5" fmla="*/ 247201 w 483421"/>
                <a:gd name="connsiteY5" fmla="*/ 472440 h 472440"/>
                <a:gd name="connsiteX6" fmla="*/ 155254 w 483421"/>
                <a:gd name="connsiteY6" fmla="*/ 453877 h 472440"/>
                <a:gd name="connsiteX7" fmla="*/ 129091 w 483421"/>
                <a:gd name="connsiteY7" fmla="*/ 439677 h 472440"/>
                <a:gd name="connsiteX8" fmla="*/ 143054 w 483421"/>
                <a:gd name="connsiteY8" fmla="*/ 432098 h 472440"/>
                <a:gd name="connsiteX9" fmla="*/ 18601 w 483421"/>
                <a:gd name="connsiteY9" fmla="*/ 335280 h 472440"/>
                <a:gd name="connsiteX0" fmla="*/ 13963 w 354330"/>
                <a:gd name="connsiteY0" fmla="*/ 40343 h 472440"/>
                <a:gd name="connsiteX1" fmla="*/ 0 w 354330"/>
                <a:gd name="connsiteY1" fmla="*/ 32764 h 472440"/>
                <a:gd name="connsiteX2" fmla="*/ 26163 w 354330"/>
                <a:gd name="connsiteY2" fmla="*/ 18564 h 472440"/>
                <a:gd name="connsiteX3" fmla="*/ 118110 w 354330"/>
                <a:gd name="connsiteY3" fmla="*/ 0 h 472440"/>
                <a:gd name="connsiteX4" fmla="*/ 354330 w 354330"/>
                <a:gd name="connsiteY4" fmla="*/ 236220 h 472440"/>
                <a:gd name="connsiteX5" fmla="*/ 118110 w 354330"/>
                <a:gd name="connsiteY5" fmla="*/ 472440 h 472440"/>
                <a:gd name="connsiteX6" fmla="*/ 26163 w 354330"/>
                <a:gd name="connsiteY6" fmla="*/ 453877 h 472440"/>
                <a:gd name="connsiteX7" fmla="*/ 0 w 354330"/>
                <a:gd name="connsiteY7" fmla="*/ 439677 h 472440"/>
                <a:gd name="connsiteX8" fmla="*/ 13963 w 354330"/>
                <a:gd name="connsiteY8" fmla="*/ 432098 h 472440"/>
                <a:gd name="connsiteX0" fmla="*/ 13963 w 354330"/>
                <a:gd name="connsiteY0" fmla="*/ 40343 h 472440"/>
                <a:gd name="connsiteX1" fmla="*/ 0 w 354330"/>
                <a:gd name="connsiteY1" fmla="*/ 32764 h 472440"/>
                <a:gd name="connsiteX2" fmla="*/ 118110 w 354330"/>
                <a:gd name="connsiteY2" fmla="*/ 0 h 472440"/>
                <a:gd name="connsiteX3" fmla="*/ 354330 w 354330"/>
                <a:gd name="connsiteY3" fmla="*/ 236220 h 472440"/>
                <a:gd name="connsiteX4" fmla="*/ 118110 w 354330"/>
                <a:gd name="connsiteY4" fmla="*/ 472440 h 472440"/>
                <a:gd name="connsiteX5" fmla="*/ 26163 w 354330"/>
                <a:gd name="connsiteY5" fmla="*/ 453877 h 472440"/>
                <a:gd name="connsiteX6" fmla="*/ 0 w 354330"/>
                <a:gd name="connsiteY6" fmla="*/ 439677 h 472440"/>
                <a:gd name="connsiteX7" fmla="*/ 13963 w 354330"/>
                <a:gd name="connsiteY7" fmla="*/ 432098 h 472440"/>
                <a:gd name="connsiteX0" fmla="*/ 13963 w 354330"/>
                <a:gd name="connsiteY0" fmla="*/ 40343 h 472440"/>
                <a:gd name="connsiteX1" fmla="*/ 118110 w 354330"/>
                <a:gd name="connsiteY1" fmla="*/ 0 h 472440"/>
                <a:gd name="connsiteX2" fmla="*/ 354330 w 354330"/>
                <a:gd name="connsiteY2" fmla="*/ 236220 h 472440"/>
                <a:gd name="connsiteX3" fmla="*/ 118110 w 354330"/>
                <a:gd name="connsiteY3" fmla="*/ 472440 h 472440"/>
                <a:gd name="connsiteX4" fmla="*/ 26163 w 354330"/>
                <a:gd name="connsiteY4" fmla="*/ 453877 h 472440"/>
                <a:gd name="connsiteX5" fmla="*/ 0 w 354330"/>
                <a:gd name="connsiteY5" fmla="*/ 439677 h 472440"/>
                <a:gd name="connsiteX6" fmla="*/ 13963 w 354330"/>
                <a:gd name="connsiteY6" fmla="*/ 432098 h 472440"/>
                <a:gd name="connsiteX0" fmla="*/ 118110 w 354330"/>
                <a:gd name="connsiteY0" fmla="*/ 0 h 472440"/>
                <a:gd name="connsiteX1" fmla="*/ 354330 w 354330"/>
                <a:gd name="connsiteY1" fmla="*/ 236220 h 472440"/>
                <a:gd name="connsiteX2" fmla="*/ 118110 w 354330"/>
                <a:gd name="connsiteY2" fmla="*/ 472440 h 472440"/>
                <a:gd name="connsiteX3" fmla="*/ 26163 w 354330"/>
                <a:gd name="connsiteY3" fmla="*/ 453877 h 472440"/>
                <a:gd name="connsiteX4" fmla="*/ 0 w 354330"/>
                <a:gd name="connsiteY4" fmla="*/ 439677 h 472440"/>
                <a:gd name="connsiteX5" fmla="*/ 13963 w 354330"/>
                <a:gd name="connsiteY5" fmla="*/ 432098 h 472440"/>
                <a:gd name="connsiteX0" fmla="*/ 118110 w 354330"/>
                <a:gd name="connsiteY0" fmla="*/ 0 h 472440"/>
                <a:gd name="connsiteX1" fmla="*/ 354330 w 354330"/>
                <a:gd name="connsiteY1" fmla="*/ 236220 h 472440"/>
                <a:gd name="connsiteX2" fmla="*/ 118110 w 354330"/>
                <a:gd name="connsiteY2" fmla="*/ 472440 h 472440"/>
                <a:gd name="connsiteX3" fmla="*/ 26163 w 354330"/>
                <a:gd name="connsiteY3" fmla="*/ 453877 h 472440"/>
                <a:gd name="connsiteX4" fmla="*/ 0 w 354330"/>
                <a:gd name="connsiteY4" fmla="*/ 439677 h 472440"/>
                <a:gd name="connsiteX0" fmla="*/ 91947 w 328167"/>
                <a:gd name="connsiteY0" fmla="*/ 0 h 472440"/>
                <a:gd name="connsiteX1" fmla="*/ 328167 w 328167"/>
                <a:gd name="connsiteY1" fmla="*/ 236220 h 472440"/>
                <a:gd name="connsiteX2" fmla="*/ 91947 w 328167"/>
                <a:gd name="connsiteY2" fmla="*/ 472440 h 472440"/>
                <a:gd name="connsiteX3" fmla="*/ 0 w 328167"/>
                <a:gd name="connsiteY3" fmla="*/ 453877 h 472440"/>
                <a:gd name="connsiteX0" fmla="*/ 0 w 236220"/>
                <a:gd name="connsiteY0" fmla="*/ 0 h 472440"/>
                <a:gd name="connsiteX1" fmla="*/ 236220 w 236220"/>
                <a:gd name="connsiteY1" fmla="*/ 236220 h 472440"/>
                <a:gd name="connsiteX2" fmla="*/ 0 w 236220"/>
                <a:gd name="connsiteY2" fmla="*/ 472440 h 47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6220" h="472440">
                  <a:moveTo>
                    <a:pt x="0" y="0"/>
                  </a:moveTo>
                  <a:cubicBezTo>
                    <a:pt x="130461" y="0"/>
                    <a:pt x="236220" y="105759"/>
                    <a:pt x="236220" y="236220"/>
                  </a:cubicBezTo>
                  <a:cubicBezTo>
                    <a:pt x="236220" y="366681"/>
                    <a:pt x="130461" y="472440"/>
                    <a:pt x="0" y="472440"/>
                  </a:cubicBezTo>
                </a:path>
              </a:pathLst>
            </a:cu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87" name="グループ化 86">
            <a:extLst>
              <a:ext uri="{FF2B5EF4-FFF2-40B4-BE49-F238E27FC236}">
                <a16:creationId xmlns:a16="http://schemas.microsoft.com/office/drawing/2014/main" id="{5C2F4A38-ADA9-4B4D-8412-33515D901A31}"/>
              </a:ext>
            </a:extLst>
          </p:cNvPr>
          <p:cNvGrpSpPr/>
          <p:nvPr/>
        </p:nvGrpSpPr>
        <p:grpSpPr>
          <a:xfrm>
            <a:off x="3431455" y="1011939"/>
            <a:ext cx="1579056" cy="1049813"/>
            <a:chOff x="857252" y="2343150"/>
            <a:chExt cx="3200398" cy="2127738"/>
          </a:xfrm>
        </p:grpSpPr>
        <p:sp>
          <p:nvSpPr>
            <p:cNvPr id="88" name="楕円 87">
              <a:extLst>
                <a:ext uri="{FF2B5EF4-FFF2-40B4-BE49-F238E27FC236}">
                  <a16:creationId xmlns:a16="http://schemas.microsoft.com/office/drawing/2014/main" id="{B05ED608-9F65-43C8-BA14-1859AFCC3B44}"/>
                </a:ext>
              </a:extLst>
            </p:cNvPr>
            <p:cNvSpPr/>
            <p:nvPr/>
          </p:nvSpPr>
          <p:spPr>
            <a:xfrm>
              <a:off x="857252" y="2633663"/>
              <a:ext cx="3200398" cy="1837225"/>
            </a:xfrm>
            <a:prstGeom prst="ellipse">
              <a:avLst/>
            </a:prstGeom>
            <a:gradFill>
              <a:gsLst>
                <a:gs pos="30000">
                  <a:srgbClr val="002060"/>
                </a:gs>
                <a:gs pos="100000">
                  <a:srgbClr val="00B0F0"/>
                </a:gs>
              </a:gsLst>
              <a:lin ang="8100000" scaled="1"/>
            </a:gra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9A755A99-D9D0-4E61-97C0-F6666F5C7A01}"/>
                </a:ext>
              </a:extLst>
            </p:cNvPr>
            <p:cNvSpPr/>
            <p:nvPr/>
          </p:nvSpPr>
          <p:spPr>
            <a:xfrm>
              <a:off x="859730" y="2633663"/>
              <a:ext cx="3197920" cy="1228345"/>
            </a:xfrm>
            <a:custGeom>
              <a:avLst/>
              <a:gdLst>
                <a:gd name="connsiteX0" fmla="*/ 1597721 w 3197920"/>
                <a:gd name="connsiteY0" fmla="*/ 0 h 1228345"/>
                <a:gd name="connsiteX1" fmla="*/ 3197920 w 3197920"/>
                <a:gd name="connsiteY1" fmla="*/ 918613 h 1228345"/>
                <a:gd name="connsiteX2" fmla="*/ 3125978 w 3197920"/>
                <a:gd name="connsiteY2" fmla="*/ 1191781 h 1228345"/>
                <a:gd name="connsiteX3" fmla="*/ 3102666 w 3197920"/>
                <a:gd name="connsiteY3" fmla="*/ 1228345 h 1228345"/>
                <a:gd name="connsiteX4" fmla="*/ 3096322 w 3197920"/>
                <a:gd name="connsiteY4" fmla="*/ 1224130 h 1228345"/>
                <a:gd name="connsiteX5" fmla="*/ 2831208 w 3197920"/>
                <a:gd name="connsiteY5" fmla="*/ 1066800 h 1228345"/>
                <a:gd name="connsiteX6" fmla="*/ 2493070 w 3197920"/>
                <a:gd name="connsiteY6" fmla="*/ 1081087 h 1228345"/>
                <a:gd name="connsiteX7" fmla="*/ 2188270 w 3197920"/>
                <a:gd name="connsiteY7" fmla="*/ 809625 h 1228345"/>
                <a:gd name="connsiteX8" fmla="*/ 1654870 w 3197920"/>
                <a:gd name="connsiteY8" fmla="*/ 885825 h 1228345"/>
                <a:gd name="connsiteX9" fmla="*/ 1378645 w 3197920"/>
                <a:gd name="connsiteY9" fmla="*/ 704850 h 1228345"/>
                <a:gd name="connsiteX10" fmla="*/ 997645 w 3197920"/>
                <a:gd name="connsiteY10" fmla="*/ 838200 h 1228345"/>
                <a:gd name="connsiteX11" fmla="*/ 635695 w 3197920"/>
                <a:gd name="connsiteY11" fmla="*/ 690562 h 1228345"/>
                <a:gd name="connsiteX12" fmla="*/ 183258 w 3197920"/>
                <a:gd name="connsiteY12" fmla="*/ 871537 h 1228345"/>
                <a:gd name="connsiteX13" fmla="*/ 7641 w 3197920"/>
                <a:gd name="connsiteY13" fmla="*/ 892968 h 1228345"/>
                <a:gd name="connsiteX14" fmla="*/ 0 w 3197920"/>
                <a:gd name="connsiteY14" fmla="*/ 890446 h 1228345"/>
                <a:gd name="connsiteX15" fmla="*/ 5784 w 3197920"/>
                <a:gd name="connsiteY15" fmla="*/ 824690 h 1228345"/>
                <a:gd name="connsiteX16" fmla="*/ 1597721 w 3197920"/>
                <a:gd name="connsiteY16" fmla="*/ 0 h 1228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197920" h="1228345">
                  <a:moveTo>
                    <a:pt x="1597721" y="0"/>
                  </a:moveTo>
                  <a:cubicBezTo>
                    <a:pt x="2481487" y="0"/>
                    <a:pt x="3197920" y="411277"/>
                    <a:pt x="3197920" y="918613"/>
                  </a:cubicBezTo>
                  <a:cubicBezTo>
                    <a:pt x="3197920" y="1013739"/>
                    <a:pt x="3172733" y="1105487"/>
                    <a:pt x="3125978" y="1191781"/>
                  </a:cubicBezTo>
                  <a:lnTo>
                    <a:pt x="3102666" y="1228345"/>
                  </a:lnTo>
                  <a:lnTo>
                    <a:pt x="3096322" y="1224130"/>
                  </a:lnTo>
                  <a:cubicBezTo>
                    <a:pt x="2993468" y="1152600"/>
                    <a:pt x="2896097" y="1079897"/>
                    <a:pt x="2831208" y="1066800"/>
                  </a:cubicBezTo>
                  <a:cubicBezTo>
                    <a:pt x="2658171" y="1031875"/>
                    <a:pt x="2600226" y="1123949"/>
                    <a:pt x="2493070" y="1081087"/>
                  </a:cubicBezTo>
                  <a:cubicBezTo>
                    <a:pt x="2385914" y="1038225"/>
                    <a:pt x="2327970" y="842169"/>
                    <a:pt x="2188270" y="809625"/>
                  </a:cubicBezTo>
                  <a:cubicBezTo>
                    <a:pt x="2048570" y="777081"/>
                    <a:pt x="1789807" y="903287"/>
                    <a:pt x="1654870" y="885825"/>
                  </a:cubicBezTo>
                  <a:cubicBezTo>
                    <a:pt x="1519933" y="868363"/>
                    <a:pt x="1488183" y="712787"/>
                    <a:pt x="1378645" y="704850"/>
                  </a:cubicBezTo>
                  <a:cubicBezTo>
                    <a:pt x="1269108" y="696912"/>
                    <a:pt x="1121470" y="840581"/>
                    <a:pt x="997645" y="838200"/>
                  </a:cubicBezTo>
                  <a:cubicBezTo>
                    <a:pt x="873820" y="835819"/>
                    <a:pt x="771426" y="685006"/>
                    <a:pt x="635695" y="690562"/>
                  </a:cubicBezTo>
                  <a:cubicBezTo>
                    <a:pt x="499964" y="696118"/>
                    <a:pt x="306289" y="866775"/>
                    <a:pt x="183258" y="871537"/>
                  </a:cubicBezTo>
                  <a:cubicBezTo>
                    <a:pt x="121743" y="873918"/>
                    <a:pt x="59235" y="899715"/>
                    <a:pt x="7641" y="892968"/>
                  </a:cubicBezTo>
                  <a:lnTo>
                    <a:pt x="0" y="890446"/>
                  </a:lnTo>
                  <a:lnTo>
                    <a:pt x="5784" y="824690"/>
                  </a:lnTo>
                  <a:cubicBezTo>
                    <a:pt x="87730" y="361474"/>
                    <a:pt x="769191" y="0"/>
                    <a:pt x="1597721" y="0"/>
                  </a:cubicBezTo>
                  <a:close/>
                </a:path>
              </a:pathLst>
            </a:custGeom>
            <a:solidFill>
              <a:sysClr val="window" lastClr="FFFFFF">
                <a:alpha val="2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0" name="フリーフォーム: 図形 89">
              <a:extLst>
                <a:ext uri="{FF2B5EF4-FFF2-40B4-BE49-F238E27FC236}">
                  <a16:creationId xmlns:a16="http://schemas.microsoft.com/office/drawing/2014/main" id="{20C83435-14D7-43A1-ADCD-146EA7A3CFC4}"/>
                </a:ext>
              </a:extLst>
            </p:cNvPr>
            <p:cNvSpPr/>
            <p:nvPr/>
          </p:nvSpPr>
          <p:spPr>
            <a:xfrm>
              <a:off x="876300" y="2952750"/>
              <a:ext cx="1423988" cy="404813"/>
            </a:xfrm>
            <a:custGeom>
              <a:avLst/>
              <a:gdLst>
                <a:gd name="connsiteX0" fmla="*/ 300038 w 1423988"/>
                <a:gd name="connsiteY0" fmla="*/ 85725 h 404813"/>
                <a:gd name="connsiteX1" fmla="*/ 138113 w 1423988"/>
                <a:gd name="connsiteY1" fmla="*/ 123825 h 404813"/>
                <a:gd name="connsiteX2" fmla="*/ 76200 w 1423988"/>
                <a:gd name="connsiteY2" fmla="*/ 190500 h 404813"/>
                <a:gd name="connsiteX3" fmla="*/ 9525 w 1423988"/>
                <a:gd name="connsiteY3" fmla="*/ 266700 h 404813"/>
                <a:gd name="connsiteX4" fmla="*/ 0 w 1423988"/>
                <a:gd name="connsiteY4" fmla="*/ 314325 h 404813"/>
                <a:gd name="connsiteX5" fmla="*/ 85725 w 1423988"/>
                <a:gd name="connsiteY5" fmla="*/ 385763 h 404813"/>
                <a:gd name="connsiteX6" fmla="*/ 123825 w 1423988"/>
                <a:gd name="connsiteY6" fmla="*/ 404813 h 404813"/>
                <a:gd name="connsiteX7" fmla="*/ 361950 w 1423988"/>
                <a:gd name="connsiteY7" fmla="*/ 323850 h 404813"/>
                <a:gd name="connsiteX8" fmla="*/ 519113 w 1423988"/>
                <a:gd name="connsiteY8" fmla="*/ 323850 h 404813"/>
                <a:gd name="connsiteX9" fmla="*/ 638175 w 1423988"/>
                <a:gd name="connsiteY9" fmla="*/ 271463 h 404813"/>
                <a:gd name="connsiteX10" fmla="*/ 742950 w 1423988"/>
                <a:gd name="connsiteY10" fmla="*/ 252413 h 404813"/>
                <a:gd name="connsiteX11" fmla="*/ 885825 w 1423988"/>
                <a:gd name="connsiteY11" fmla="*/ 252413 h 404813"/>
                <a:gd name="connsiteX12" fmla="*/ 933450 w 1423988"/>
                <a:gd name="connsiteY12" fmla="*/ 276225 h 404813"/>
                <a:gd name="connsiteX13" fmla="*/ 1123950 w 1423988"/>
                <a:gd name="connsiteY13" fmla="*/ 276225 h 404813"/>
                <a:gd name="connsiteX14" fmla="*/ 1228725 w 1423988"/>
                <a:gd name="connsiteY14" fmla="*/ 252413 h 404813"/>
                <a:gd name="connsiteX15" fmla="*/ 1376363 w 1423988"/>
                <a:gd name="connsiteY15" fmla="*/ 214313 h 404813"/>
                <a:gd name="connsiteX16" fmla="*/ 1423988 w 1423988"/>
                <a:gd name="connsiteY16" fmla="*/ 142875 h 404813"/>
                <a:gd name="connsiteX17" fmla="*/ 1343025 w 1423988"/>
                <a:gd name="connsiteY17" fmla="*/ 23813 h 404813"/>
                <a:gd name="connsiteX18" fmla="*/ 1285875 w 1423988"/>
                <a:gd name="connsiteY18" fmla="*/ 0 h 404813"/>
                <a:gd name="connsiteX19" fmla="*/ 300038 w 1423988"/>
                <a:gd name="connsiteY19" fmla="*/ 85725 h 404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423988" h="404813">
                  <a:moveTo>
                    <a:pt x="300038" y="85725"/>
                  </a:moveTo>
                  <a:lnTo>
                    <a:pt x="138113" y="123825"/>
                  </a:lnTo>
                  <a:lnTo>
                    <a:pt x="76200" y="190500"/>
                  </a:lnTo>
                  <a:lnTo>
                    <a:pt x="9525" y="266700"/>
                  </a:lnTo>
                  <a:lnTo>
                    <a:pt x="0" y="314325"/>
                  </a:lnTo>
                  <a:lnTo>
                    <a:pt x="85725" y="385763"/>
                  </a:lnTo>
                  <a:lnTo>
                    <a:pt x="123825" y="404813"/>
                  </a:lnTo>
                  <a:lnTo>
                    <a:pt x="361950" y="323850"/>
                  </a:lnTo>
                  <a:lnTo>
                    <a:pt x="519113" y="323850"/>
                  </a:lnTo>
                  <a:lnTo>
                    <a:pt x="638175" y="271463"/>
                  </a:lnTo>
                  <a:lnTo>
                    <a:pt x="742950" y="252413"/>
                  </a:lnTo>
                  <a:lnTo>
                    <a:pt x="885825" y="252413"/>
                  </a:lnTo>
                  <a:lnTo>
                    <a:pt x="933450" y="276225"/>
                  </a:lnTo>
                  <a:lnTo>
                    <a:pt x="1123950" y="276225"/>
                  </a:lnTo>
                  <a:lnTo>
                    <a:pt x="1228725" y="252413"/>
                  </a:lnTo>
                  <a:lnTo>
                    <a:pt x="1376363" y="214313"/>
                  </a:lnTo>
                  <a:lnTo>
                    <a:pt x="1423988" y="142875"/>
                  </a:lnTo>
                  <a:lnTo>
                    <a:pt x="1343025" y="23813"/>
                  </a:lnTo>
                  <a:lnTo>
                    <a:pt x="1285875" y="0"/>
                  </a:lnTo>
                  <a:lnTo>
                    <a:pt x="300038" y="85725"/>
                  </a:lnTo>
                  <a:close/>
                </a:path>
              </a:pathLst>
            </a:custGeom>
            <a:solidFill>
              <a:srgbClr val="FFC000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98764E20-F09B-474A-AB2D-7837065E0061}"/>
                </a:ext>
              </a:extLst>
            </p:cNvPr>
            <p:cNvSpPr/>
            <p:nvPr/>
          </p:nvSpPr>
          <p:spPr>
            <a:xfrm>
              <a:off x="909638" y="2857500"/>
              <a:ext cx="1004887" cy="428625"/>
            </a:xfrm>
            <a:custGeom>
              <a:avLst/>
              <a:gdLst>
                <a:gd name="connsiteX0" fmla="*/ 1004887 w 1004887"/>
                <a:gd name="connsiteY0" fmla="*/ 285750 h 428625"/>
                <a:gd name="connsiteX1" fmla="*/ 642937 w 1004887"/>
                <a:gd name="connsiteY1" fmla="*/ 285750 h 428625"/>
                <a:gd name="connsiteX2" fmla="*/ 514350 w 1004887"/>
                <a:gd name="connsiteY2" fmla="*/ 333375 h 428625"/>
                <a:gd name="connsiteX3" fmla="*/ 190500 w 1004887"/>
                <a:gd name="connsiteY3" fmla="*/ 376238 h 428625"/>
                <a:gd name="connsiteX4" fmla="*/ 109537 w 1004887"/>
                <a:gd name="connsiteY4" fmla="*/ 428625 h 428625"/>
                <a:gd name="connsiteX5" fmla="*/ 0 w 1004887"/>
                <a:gd name="connsiteY5" fmla="*/ 390525 h 428625"/>
                <a:gd name="connsiteX6" fmla="*/ 271462 w 1004887"/>
                <a:gd name="connsiteY6" fmla="*/ 152400 h 428625"/>
                <a:gd name="connsiteX7" fmla="*/ 485775 w 1004887"/>
                <a:gd name="connsiteY7" fmla="*/ 128588 h 428625"/>
                <a:gd name="connsiteX8" fmla="*/ 623887 w 1004887"/>
                <a:gd name="connsiteY8" fmla="*/ 85725 h 428625"/>
                <a:gd name="connsiteX9" fmla="*/ 914400 w 1004887"/>
                <a:gd name="connsiteY9" fmla="*/ 0 h 428625"/>
                <a:gd name="connsiteX10" fmla="*/ 1004887 w 1004887"/>
                <a:gd name="connsiteY10" fmla="*/ 285750 h 428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004887" h="428625">
                  <a:moveTo>
                    <a:pt x="1004887" y="285750"/>
                  </a:moveTo>
                  <a:lnTo>
                    <a:pt x="642937" y="285750"/>
                  </a:lnTo>
                  <a:lnTo>
                    <a:pt x="514350" y="333375"/>
                  </a:lnTo>
                  <a:lnTo>
                    <a:pt x="190500" y="376238"/>
                  </a:lnTo>
                  <a:lnTo>
                    <a:pt x="109537" y="428625"/>
                  </a:lnTo>
                  <a:lnTo>
                    <a:pt x="0" y="390525"/>
                  </a:lnTo>
                  <a:lnTo>
                    <a:pt x="271462" y="152400"/>
                  </a:lnTo>
                  <a:lnTo>
                    <a:pt x="485775" y="128588"/>
                  </a:lnTo>
                  <a:lnTo>
                    <a:pt x="623887" y="85725"/>
                  </a:lnTo>
                  <a:lnTo>
                    <a:pt x="914400" y="0"/>
                  </a:lnTo>
                  <a:lnTo>
                    <a:pt x="1004887" y="285750"/>
                  </a:lnTo>
                  <a:close/>
                </a:path>
              </a:pathLst>
            </a:custGeom>
            <a:pattFill prst="lgConfetti">
              <a:fgClr>
                <a:srgbClr val="FFC000">
                  <a:lumMod val="60000"/>
                  <a:lumOff val="40000"/>
                </a:srgbClr>
              </a:fgClr>
              <a:bgClr>
                <a:sysClr val="window" lastClr="FFFFFF">
                  <a:lumMod val="6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0FD2F8D0-C64F-4063-B441-4765812A9628}"/>
                </a:ext>
              </a:extLst>
            </p:cNvPr>
            <p:cNvSpPr/>
            <p:nvPr/>
          </p:nvSpPr>
          <p:spPr>
            <a:xfrm>
              <a:off x="1752600" y="2686050"/>
              <a:ext cx="2305050" cy="1004888"/>
            </a:xfrm>
            <a:custGeom>
              <a:avLst/>
              <a:gdLst>
                <a:gd name="connsiteX0" fmla="*/ 33337 w 2305050"/>
                <a:gd name="connsiteY0" fmla="*/ 423863 h 1004888"/>
                <a:gd name="connsiteX1" fmla="*/ 152400 w 2305050"/>
                <a:gd name="connsiteY1" fmla="*/ 509588 h 1004888"/>
                <a:gd name="connsiteX2" fmla="*/ 490537 w 2305050"/>
                <a:gd name="connsiteY2" fmla="*/ 438150 h 1004888"/>
                <a:gd name="connsiteX3" fmla="*/ 647700 w 2305050"/>
                <a:gd name="connsiteY3" fmla="*/ 519113 h 1004888"/>
                <a:gd name="connsiteX4" fmla="*/ 923925 w 2305050"/>
                <a:gd name="connsiteY4" fmla="*/ 490538 h 1004888"/>
                <a:gd name="connsiteX5" fmla="*/ 1676400 w 2305050"/>
                <a:gd name="connsiteY5" fmla="*/ 657225 h 1004888"/>
                <a:gd name="connsiteX6" fmla="*/ 1919287 w 2305050"/>
                <a:gd name="connsiteY6" fmla="*/ 819150 h 1004888"/>
                <a:gd name="connsiteX7" fmla="*/ 2305050 w 2305050"/>
                <a:gd name="connsiteY7" fmla="*/ 1004888 h 1004888"/>
                <a:gd name="connsiteX8" fmla="*/ 2305050 w 2305050"/>
                <a:gd name="connsiteY8" fmla="*/ 0 h 1004888"/>
                <a:gd name="connsiteX9" fmla="*/ 1595437 w 2305050"/>
                <a:gd name="connsiteY9" fmla="*/ 4763 h 1004888"/>
                <a:gd name="connsiteX10" fmla="*/ 138112 w 2305050"/>
                <a:gd name="connsiteY10" fmla="*/ 4763 h 1004888"/>
                <a:gd name="connsiteX11" fmla="*/ 23812 w 2305050"/>
                <a:gd name="connsiteY11" fmla="*/ 114300 h 1004888"/>
                <a:gd name="connsiteX12" fmla="*/ 0 w 2305050"/>
                <a:gd name="connsiteY12" fmla="*/ 276225 h 1004888"/>
                <a:gd name="connsiteX13" fmla="*/ 33337 w 2305050"/>
                <a:gd name="connsiteY13" fmla="*/ 423863 h 1004888"/>
                <a:gd name="connsiteX0" fmla="*/ 33337 w 2562225"/>
                <a:gd name="connsiteY0" fmla="*/ 423863 h 1004888"/>
                <a:gd name="connsiteX1" fmla="*/ 152400 w 2562225"/>
                <a:gd name="connsiteY1" fmla="*/ 509588 h 1004888"/>
                <a:gd name="connsiteX2" fmla="*/ 490537 w 2562225"/>
                <a:gd name="connsiteY2" fmla="*/ 438150 h 1004888"/>
                <a:gd name="connsiteX3" fmla="*/ 647700 w 2562225"/>
                <a:gd name="connsiteY3" fmla="*/ 519113 h 1004888"/>
                <a:gd name="connsiteX4" fmla="*/ 923925 w 2562225"/>
                <a:gd name="connsiteY4" fmla="*/ 490538 h 1004888"/>
                <a:gd name="connsiteX5" fmla="*/ 1676400 w 2562225"/>
                <a:gd name="connsiteY5" fmla="*/ 657225 h 1004888"/>
                <a:gd name="connsiteX6" fmla="*/ 1919287 w 2562225"/>
                <a:gd name="connsiteY6" fmla="*/ 819150 h 1004888"/>
                <a:gd name="connsiteX7" fmla="*/ 2305050 w 2562225"/>
                <a:gd name="connsiteY7" fmla="*/ 1004888 h 1004888"/>
                <a:gd name="connsiteX8" fmla="*/ 2562225 w 2562225"/>
                <a:gd name="connsiteY8" fmla="*/ 509588 h 1004888"/>
                <a:gd name="connsiteX9" fmla="*/ 2305050 w 2562225"/>
                <a:gd name="connsiteY9" fmla="*/ 0 h 1004888"/>
                <a:gd name="connsiteX10" fmla="*/ 1595437 w 2562225"/>
                <a:gd name="connsiteY10" fmla="*/ 4763 h 1004888"/>
                <a:gd name="connsiteX11" fmla="*/ 138112 w 2562225"/>
                <a:gd name="connsiteY11" fmla="*/ 4763 h 1004888"/>
                <a:gd name="connsiteX12" fmla="*/ 23812 w 2562225"/>
                <a:gd name="connsiteY12" fmla="*/ 114300 h 1004888"/>
                <a:gd name="connsiteX13" fmla="*/ 0 w 2562225"/>
                <a:gd name="connsiteY13" fmla="*/ 276225 h 1004888"/>
                <a:gd name="connsiteX14" fmla="*/ 33337 w 2562225"/>
                <a:gd name="connsiteY14" fmla="*/ 423863 h 1004888"/>
                <a:gd name="connsiteX0" fmla="*/ 2562225 w 2653665"/>
                <a:gd name="connsiteY0" fmla="*/ 509588 h 1004888"/>
                <a:gd name="connsiteX1" fmla="*/ 2305050 w 2653665"/>
                <a:gd name="connsiteY1" fmla="*/ 0 h 1004888"/>
                <a:gd name="connsiteX2" fmla="*/ 1595437 w 2653665"/>
                <a:gd name="connsiteY2" fmla="*/ 4763 h 1004888"/>
                <a:gd name="connsiteX3" fmla="*/ 138112 w 2653665"/>
                <a:gd name="connsiteY3" fmla="*/ 4763 h 1004888"/>
                <a:gd name="connsiteX4" fmla="*/ 23812 w 2653665"/>
                <a:gd name="connsiteY4" fmla="*/ 114300 h 1004888"/>
                <a:gd name="connsiteX5" fmla="*/ 0 w 2653665"/>
                <a:gd name="connsiteY5" fmla="*/ 276225 h 1004888"/>
                <a:gd name="connsiteX6" fmla="*/ 33337 w 2653665"/>
                <a:gd name="connsiteY6" fmla="*/ 423863 h 1004888"/>
                <a:gd name="connsiteX7" fmla="*/ 152400 w 2653665"/>
                <a:gd name="connsiteY7" fmla="*/ 509588 h 1004888"/>
                <a:gd name="connsiteX8" fmla="*/ 490537 w 2653665"/>
                <a:gd name="connsiteY8" fmla="*/ 438150 h 1004888"/>
                <a:gd name="connsiteX9" fmla="*/ 647700 w 2653665"/>
                <a:gd name="connsiteY9" fmla="*/ 519113 h 1004888"/>
                <a:gd name="connsiteX10" fmla="*/ 923925 w 2653665"/>
                <a:gd name="connsiteY10" fmla="*/ 490538 h 1004888"/>
                <a:gd name="connsiteX11" fmla="*/ 1676400 w 2653665"/>
                <a:gd name="connsiteY11" fmla="*/ 657225 h 1004888"/>
                <a:gd name="connsiteX12" fmla="*/ 1919287 w 2653665"/>
                <a:gd name="connsiteY12" fmla="*/ 819150 h 1004888"/>
                <a:gd name="connsiteX13" fmla="*/ 2305050 w 2653665"/>
                <a:gd name="connsiteY13" fmla="*/ 1004888 h 1004888"/>
                <a:gd name="connsiteX14" fmla="*/ 2653665 w 2653665"/>
                <a:gd name="connsiteY14" fmla="*/ 601028 h 1004888"/>
                <a:gd name="connsiteX0" fmla="*/ 2562225 w 2653665"/>
                <a:gd name="connsiteY0" fmla="*/ 509588 h 1004888"/>
                <a:gd name="connsiteX1" fmla="*/ 2305050 w 2653665"/>
                <a:gd name="connsiteY1" fmla="*/ 0 h 1004888"/>
                <a:gd name="connsiteX2" fmla="*/ 138112 w 2653665"/>
                <a:gd name="connsiteY2" fmla="*/ 4763 h 1004888"/>
                <a:gd name="connsiteX3" fmla="*/ 23812 w 2653665"/>
                <a:gd name="connsiteY3" fmla="*/ 114300 h 1004888"/>
                <a:gd name="connsiteX4" fmla="*/ 0 w 2653665"/>
                <a:gd name="connsiteY4" fmla="*/ 276225 h 1004888"/>
                <a:gd name="connsiteX5" fmla="*/ 33337 w 2653665"/>
                <a:gd name="connsiteY5" fmla="*/ 423863 h 1004888"/>
                <a:gd name="connsiteX6" fmla="*/ 152400 w 2653665"/>
                <a:gd name="connsiteY6" fmla="*/ 509588 h 1004888"/>
                <a:gd name="connsiteX7" fmla="*/ 490537 w 2653665"/>
                <a:gd name="connsiteY7" fmla="*/ 438150 h 1004888"/>
                <a:gd name="connsiteX8" fmla="*/ 647700 w 2653665"/>
                <a:gd name="connsiteY8" fmla="*/ 519113 h 1004888"/>
                <a:gd name="connsiteX9" fmla="*/ 923925 w 2653665"/>
                <a:gd name="connsiteY9" fmla="*/ 490538 h 1004888"/>
                <a:gd name="connsiteX10" fmla="*/ 1676400 w 2653665"/>
                <a:gd name="connsiteY10" fmla="*/ 657225 h 1004888"/>
                <a:gd name="connsiteX11" fmla="*/ 1919287 w 2653665"/>
                <a:gd name="connsiteY11" fmla="*/ 819150 h 1004888"/>
                <a:gd name="connsiteX12" fmla="*/ 2305050 w 2653665"/>
                <a:gd name="connsiteY12" fmla="*/ 1004888 h 1004888"/>
                <a:gd name="connsiteX13" fmla="*/ 2653665 w 2653665"/>
                <a:gd name="connsiteY13" fmla="*/ 601028 h 1004888"/>
                <a:gd name="connsiteX0" fmla="*/ 2305050 w 2653665"/>
                <a:gd name="connsiteY0" fmla="*/ 0 h 1004888"/>
                <a:gd name="connsiteX1" fmla="*/ 138112 w 2653665"/>
                <a:gd name="connsiteY1" fmla="*/ 4763 h 1004888"/>
                <a:gd name="connsiteX2" fmla="*/ 23812 w 2653665"/>
                <a:gd name="connsiteY2" fmla="*/ 114300 h 1004888"/>
                <a:gd name="connsiteX3" fmla="*/ 0 w 2653665"/>
                <a:gd name="connsiteY3" fmla="*/ 276225 h 1004888"/>
                <a:gd name="connsiteX4" fmla="*/ 33337 w 2653665"/>
                <a:gd name="connsiteY4" fmla="*/ 423863 h 1004888"/>
                <a:gd name="connsiteX5" fmla="*/ 152400 w 2653665"/>
                <a:gd name="connsiteY5" fmla="*/ 509588 h 1004888"/>
                <a:gd name="connsiteX6" fmla="*/ 490537 w 2653665"/>
                <a:gd name="connsiteY6" fmla="*/ 438150 h 1004888"/>
                <a:gd name="connsiteX7" fmla="*/ 647700 w 2653665"/>
                <a:gd name="connsiteY7" fmla="*/ 519113 h 1004888"/>
                <a:gd name="connsiteX8" fmla="*/ 923925 w 2653665"/>
                <a:gd name="connsiteY8" fmla="*/ 490538 h 1004888"/>
                <a:gd name="connsiteX9" fmla="*/ 1676400 w 2653665"/>
                <a:gd name="connsiteY9" fmla="*/ 657225 h 1004888"/>
                <a:gd name="connsiteX10" fmla="*/ 1919287 w 2653665"/>
                <a:gd name="connsiteY10" fmla="*/ 819150 h 1004888"/>
                <a:gd name="connsiteX11" fmla="*/ 2305050 w 2653665"/>
                <a:gd name="connsiteY11" fmla="*/ 1004888 h 1004888"/>
                <a:gd name="connsiteX12" fmla="*/ 2653665 w 2653665"/>
                <a:gd name="connsiteY12" fmla="*/ 601028 h 1004888"/>
                <a:gd name="connsiteX0" fmla="*/ 2305050 w 2305050"/>
                <a:gd name="connsiteY0" fmla="*/ 0 h 1004888"/>
                <a:gd name="connsiteX1" fmla="*/ 138112 w 2305050"/>
                <a:gd name="connsiteY1" fmla="*/ 4763 h 1004888"/>
                <a:gd name="connsiteX2" fmla="*/ 23812 w 2305050"/>
                <a:gd name="connsiteY2" fmla="*/ 114300 h 1004888"/>
                <a:gd name="connsiteX3" fmla="*/ 0 w 2305050"/>
                <a:gd name="connsiteY3" fmla="*/ 276225 h 1004888"/>
                <a:gd name="connsiteX4" fmla="*/ 33337 w 2305050"/>
                <a:gd name="connsiteY4" fmla="*/ 423863 h 1004888"/>
                <a:gd name="connsiteX5" fmla="*/ 152400 w 2305050"/>
                <a:gd name="connsiteY5" fmla="*/ 509588 h 1004888"/>
                <a:gd name="connsiteX6" fmla="*/ 490537 w 2305050"/>
                <a:gd name="connsiteY6" fmla="*/ 438150 h 1004888"/>
                <a:gd name="connsiteX7" fmla="*/ 647700 w 2305050"/>
                <a:gd name="connsiteY7" fmla="*/ 519113 h 1004888"/>
                <a:gd name="connsiteX8" fmla="*/ 923925 w 2305050"/>
                <a:gd name="connsiteY8" fmla="*/ 490538 h 1004888"/>
                <a:gd name="connsiteX9" fmla="*/ 1676400 w 2305050"/>
                <a:gd name="connsiteY9" fmla="*/ 657225 h 1004888"/>
                <a:gd name="connsiteX10" fmla="*/ 1919287 w 2305050"/>
                <a:gd name="connsiteY10" fmla="*/ 819150 h 1004888"/>
                <a:gd name="connsiteX11" fmla="*/ 2305050 w 2305050"/>
                <a:gd name="connsiteY11" fmla="*/ 1004888 h 10048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305050" h="1004888">
                  <a:moveTo>
                    <a:pt x="2305050" y="0"/>
                  </a:moveTo>
                  <a:lnTo>
                    <a:pt x="138112" y="4763"/>
                  </a:lnTo>
                  <a:lnTo>
                    <a:pt x="23812" y="114300"/>
                  </a:lnTo>
                  <a:lnTo>
                    <a:pt x="0" y="276225"/>
                  </a:lnTo>
                  <a:lnTo>
                    <a:pt x="33337" y="423863"/>
                  </a:lnTo>
                  <a:lnTo>
                    <a:pt x="152400" y="509588"/>
                  </a:lnTo>
                  <a:lnTo>
                    <a:pt x="490537" y="438150"/>
                  </a:lnTo>
                  <a:lnTo>
                    <a:pt x="647700" y="519113"/>
                  </a:lnTo>
                  <a:lnTo>
                    <a:pt x="923925" y="490538"/>
                  </a:lnTo>
                  <a:lnTo>
                    <a:pt x="1676400" y="657225"/>
                  </a:lnTo>
                  <a:lnTo>
                    <a:pt x="1919287" y="819150"/>
                  </a:lnTo>
                  <a:lnTo>
                    <a:pt x="2305050" y="1004888"/>
                  </a:lnTo>
                </a:path>
              </a:pathLst>
            </a:custGeom>
            <a:pattFill prst="lgConfetti">
              <a:fgClr>
                <a:srgbClr val="FFC000">
                  <a:lumMod val="60000"/>
                  <a:lumOff val="40000"/>
                </a:srgbClr>
              </a:fgClr>
              <a:bgClr>
                <a:sysClr val="window" lastClr="FFFFFF">
                  <a:lumMod val="6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4CF499FB-4E5A-4184-8813-F1120D62561F}"/>
                </a:ext>
              </a:extLst>
            </p:cNvPr>
            <p:cNvSpPr/>
            <p:nvPr/>
          </p:nvSpPr>
          <p:spPr>
            <a:xfrm>
              <a:off x="2928937" y="2709863"/>
              <a:ext cx="1128713" cy="466725"/>
            </a:xfrm>
            <a:custGeom>
              <a:avLst/>
              <a:gdLst>
                <a:gd name="connsiteX0" fmla="*/ 1123950 w 1128713"/>
                <a:gd name="connsiteY0" fmla="*/ 0 h 466725"/>
                <a:gd name="connsiteX1" fmla="*/ 328613 w 1128713"/>
                <a:gd name="connsiteY1" fmla="*/ 0 h 466725"/>
                <a:gd name="connsiteX2" fmla="*/ 0 w 1128713"/>
                <a:gd name="connsiteY2" fmla="*/ 133350 h 466725"/>
                <a:gd name="connsiteX3" fmla="*/ 300038 w 1128713"/>
                <a:gd name="connsiteY3" fmla="*/ 223837 h 466725"/>
                <a:gd name="connsiteX4" fmla="*/ 428625 w 1128713"/>
                <a:gd name="connsiteY4" fmla="*/ 171450 h 466725"/>
                <a:gd name="connsiteX5" fmla="*/ 638175 w 1128713"/>
                <a:gd name="connsiteY5" fmla="*/ 204787 h 466725"/>
                <a:gd name="connsiteX6" fmla="*/ 742950 w 1128713"/>
                <a:gd name="connsiteY6" fmla="*/ 328612 h 466725"/>
                <a:gd name="connsiteX7" fmla="*/ 923925 w 1128713"/>
                <a:gd name="connsiteY7" fmla="*/ 423862 h 466725"/>
                <a:gd name="connsiteX8" fmla="*/ 1128713 w 1128713"/>
                <a:gd name="connsiteY8" fmla="*/ 466725 h 466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28713" h="466725">
                  <a:moveTo>
                    <a:pt x="1123950" y="0"/>
                  </a:moveTo>
                  <a:lnTo>
                    <a:pt x="328613" y="0"/>
                  </a:lnTo>
                  <a:lnTo>
                    <a:pt x="0" y="133350"/>
                  </a:lnTo>
                  <a:lnTo>
                    <a:pt x="300038" y="223837"/>
                  </a:lnTo>
                  <a:lnTo>
                    <a:pt x="428625" y="171450"/>
                  </a:lnTo>
                  <a:lnTo>
                    <a:pt x="638175" y="204787"/>
                  </a:lnTo>
                  <a:lnTo>
                    <a:pt x="742950" y="328612"/>
                  </a:lnTo>
                  <a:lnTo>
                    <a:pt x="923925" y="423862"/>
                  </a:lnTo>
                  <a:lnTo>
                    <a:pt x="1128713" y="466725"/>
                  </a:lnTo>
                </a:path>
              </a:pathLst>
            </a:custGeom>
            <a:pattFill prst="lgConfetti">
              <a:fgClr>
                <a:srgbClr val="FFC000">
                  <a:lumMod val="60000"/>
                  <a:lumOff val="40000"/>
                </a:srgbClr>
              </a:fgClr>
              <a:bgClr>
                <a:srgbClr val="FFC000">
                  <a:lumMod val="20000"/>
                  <a:lumOff val="80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4" name="フリーフォーム: 図形 93">
              <a:extLst>
                <a:ext uri="{FF2B5EF4-FFF2-40B4-BE49-F238E27FC236}">
                  <a16:creationId xmlns:a16="http://schemas.microsoft.com/office/drawing/2014/main" id="{57A6C442-A2B8-4DF5-A549-1C1B1E5B0009}"/>
                </a:ext>
              </a:extLst>
            </p:cNvPr>
            <p:cNvSpPr/>
            <p:nvPr/>
          </p:nvSpPr>
          <p:spPr>
            <a:xfrm>
              <a:off x="1690687" y="2343150"/>
              <a:ext cx="1752600" cy="533400"/>
            </a:xfrm>
            <a:custGeom>
              <a:avLst/>
              <a:gdLst>
                <a:gd name="connsiteX0" fmla="*/ 123825 w 1752600"/>
                <a:gd name="connsiteY0" fmla="*/ 442913 h 533400"/>
                <a:gd name="connsiteX1" fmla="*/ 285750 w 1752600"/>
                <a:gd name="connsiteY1" fmla="*/ 485775 h 533400"/>
                <a:gd name="connsiteX2" fmla="*/ 461963 w 1752600"/>
                <a:gd name="connsiteY2" fmla="*/ 395288 h 533400"/>
                <a:gd name="connsiteX3" fmla="*/ 795338 w 1752600"/>
                <a:gd name="connsiteY3" fmla="*/ 495300 h 533400"/>
                <a:gd name="connsiteX4" fmla="*/ 919163 w 1752600"/>
                <a:gd name="connsiteY4" fmla="*/ 471488 h 533400"/>
                <a:gd name="connsiteX5" fmla="*/ 1295400 w 1752600"/>
                <a:gd name="connsiteY5" fmla="*/ 533400 h 533400"/>
                <a:gd name="connsiteX6" fmla="*/ 1452563 w 1752600"/>
                <a:gd name="connsiteY6" fmla="*/ 457200 h 533400"/>
                <a:gd name="connsiteX7" fmla="*/ 1643063 w 1752600"/>
                <a:gd name="connsiteY7" fmla="*/ 438150 h 533400"/>
                <a:gd name="connsiteX8" fmla="*/ 1724025 w 1752600"/>
                <a:gd name="connsiteY8" fmla="*/ 352425 h 533400"/>
                <a:gd name="connsiteX9" fmla="*/ 1752600 w 1752600"/>
                <a:gd name="connsiteY9" fmla="*/ 290513 h 533400"/>
                <a:gd name="connsiteX10" fmla="*/ 1704975 w 1752600"/>
                <a:gd name="connsiteY10" fmla="*/ 219075 h 533400"/>
                <a:gd name="connsiteX11" fmla="*/ 1662113 w 1752600"/>
                <a:gd name="connsiteY11" fmla="*/ 95250 h 533400"/>
                <a:gd name="connsiteX12" fmla="*/ 1576388 w 1752600"/>
                <a:gd name="connsiteY12" fmla="*/ 52388 h 533400"/>
                <a:gd name="connsiteX13" fmla="*/ 1504950 w 1752600"/>
                <a:gd name="connsiteY13" fmla="*/ 76200 h 533400"/>
                <a:gd name="connsiteX14" fmla="*/ 1409700 w 1752600"/>
                <a:gd name="connsiteY14" fmla="*/ 23813 h 533400"/>
                <a:gd name="connsiteX15" fmla="*/ 1314450 w 1752600"/>
                <a:gd name="connsiteY15" fmla="*/ 28575 h 533400"/>
                <a:gd name="connsiteX16" fmla="*/ 1271588 w 1752600"/>
                <a:gd name="connsiteY16" fmla="*/ 71438 h 533400"/>
                <a:gd name="connsiteX17" fmla="*/ 1071563 w 1752600"/>
                <a:gd name="connsiteY17" fmla="*/ 28575 h 533400"/>
                <a:gd name="connsiteX18" fmla="*/ 1009650 w 1752600"/>
                <a:gd name="connsiteY18" fmla="*/ 76200 h 533400"/>
                <a:gd name="connsiteX19" fmla="*/ 919163 w 1752600"/>
                <a:gd name="connsiteY19" fmla="*/ 76200 h 533400"/>
                <a:gd name="connsiteX20" fmla="*/ 862013 w 1752600"/>
                <a:gd name="connsiteY20" fmla="*/ 23813 h 533400"/>
                <a:gd name="connsiteX21" fmla="*/ 657225 w 1752600"/>
                <a:gd name="connsiteY21" fmla="*/ 9525 h 533400"/>
                <a:gd name="connsiteX22" fmla="*/ 595313 w 1752600"/>
                <a:gd name="connsiteY22" fmla="*/ 85725 h 533400"/>
                <a:gd name="connsiteX23" fmla="*/ 452438 w 1752600"/>
                <a:gd name="connsiteY23" fmla="*/ 0 h 533400"/>
                <a:gd name="connsiteX24" fmla="*/ 376238 w 1752600"/>
                <a:gd name="connsiteY24" fmla="*/ 76200 h 533400"/>
                <a:gd name="connsiteX25" fmla="*/ 280988 w 1752600"/>
                <a:gd name="connsiteY25" fmla="*/ 76200 h 533400"/>
                <a:gd name="connsiteX26" fmla="*/ 223838 w 1752600"/>
                <a:gd name="connsiteY26" fmla="*/ 76200 h 533400"/>
                <a:gd name="connsiteX27" fmla="*/ 209550 w 1752600"/>
                <a:gd name="connsiteY27" fmla="*/ 128588 h 533400"/>
                <a:gd name="connsiteX28" fmla="*/ 209550 w 1752600"/>
                <a:gd name="connsiteY28" fmla="*/ 166688 h 533400"/>
                <a:gd name="connsiteX29" fmla="*/ 114300 w 1752600"/>
                <a:gd name="connsiteY29" fmla="*/ 195263 h 533400"/>
                <a:gd name="connsiteX30" fmla="*/ 61913 w 1752600"/>
                <a:gd name="connsiteY30" fmla="*/ 257175 h 533400"/>
                <a:gd name="connsiteX31" fmla="*/ 71438 w 1752600"/>
                <a:gd name="connsiteY31" fmla="*/ 314325 h 533400"/>
                <a:gd name="connsiteX32" fmla="*/ 0 w 1752600"/>
                <a:gd name="connsiteY32" fmla="*/ 323850 h 533400"/>
                <a:gd name="connsiteX33" fmla="*/ 4763 w 1752600"/>
                <a:gd name="connsiteY33" fmla="*/ 390525 h 533400"/>
                <a:gd name="connsiteX34" fmla="*/ 38100 w 1752600"/>
                <a:gd name="connsiteY34" fmla="*/ 409575 h 533400"/>
                <a:gd name="connsiteX35" fmla="*/ 38100 w 1752600"/>
                <a:gd name="connsiteY35" fmla="*/ 409575 h 533400"/>
                <a:gd name="connsiteX36" fmla="*/ 123825 w 1752600"/>
                <a:gd name="connsiteY36" fmla="*/ 442913 h 5334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752600" h="533400">
                  <a:moveTo>
                    <a:pt x="123825" y="442913"/>
                  </a:moveTo>
                  <a:lnTo>
                    <a:pt x="285750" y="485775"/>
                  </a:lnTo>
                  <a:lnTo>
                    <a:pt x="461963" y="395288"/>
                  </a:lnTo>
                  <a:lnTo>
                    <a:pt x="795338" y="495300"/>
                  </a:lnTo>
                  <a:lnTo>
                    <a:pt x="919163" y="471488"/>
                  </a:lnTo>
                  <a:lnTo>
                    <a:pt x="1295400" y="533400"/>
                  </a:lnTo>
                  <a:lnTo>
                    <a:pt x="1452563" y="457200"/>
                  </a:lnTo>
                  <a:lnTo>
                    <a:pt x="1643063" y="438150"/>
                  </a:lnTo>
                  <a:lnTo>
                    <a:pt x="1724025" y="352425"/>
                  </a:lnTo>
                  <a:lnTo>
                    <a:pt x="1752600" y="290513"/>
                  </a:lnTo>
                  <a:lnTo>
                    <a:pt x="1704975" y="219075"/>
                  </a:lnTo>
                  <a:lnTo>
                    <a:pt x="1662113" y="95250"/>
                  </a:lnTo>
                  <a:lnTo>
                    <a:pt x="1576388" y="52388"/>
                  </a:lnTo>
                  <a:lnTo>
                    <a:pt x="1504950" y="76200"/>
                  </a:lnTo>
                  <a:lnTo>
                    <a:pt x="1409700" y="23813"/>
                  </a:lnTo>
                  <a:lnTo>
                    <a:pt x="1314450" y="28575"/>
                  </a:lnTo>
                  <a:lnTo>
                    <a:pt x="1271588" y="71438"/>
                  </a:lnTo>
                  <a:lnTo>
                    <a:pt x="1071563" y="28575"/>
                  </a:lnTo>
                  <a:lnTo>
                    <a:pt x="1009650" y="76200"/>
                  </a:lnTo>
                  <a:lnTo>
                    <a:pt x="919163" y="76200"/>
                  </a:lnTo>
                  <a:lnTo>
                    <a:pt x="862013" y="23813"/>
                  </a:lnTo>
                  <a:lnTo>
                    <a:pt x="657225" y="9525"/>
                  </a:lnTo>
                  <a:lnTo>
                    <a:pt x="595313" y="85725"/>
                  </a:lnTo>
                  <a:lnTo>
                    <a:pt x="452438" y="0"/>
                  </a:lnTo>
                  <a:lnTo>
                    <a:pt x="376238" y="76200"/>
                  </a:lnTo>
                  <a:lnTo>
                    <a:pt x="280988" y="76200"/>
                  </a:lnTo>
                  <a:lnTo>
                    <a:pt x="223838" y="76200"/>
                  </a:lnTo>
                  <a:lnTo>
                    <a:pt x="209550" y="128588"/>
                  </a:lnTo>
                  <a:lnTo>
                    <a:pt x="209550" y="166688"/>
                  </a:lnTo>
                  <a:lnTo>
                    <a:pt x="114300" y="195263"/>
                  </a:lnTo>
                  <a:lnTo>
                    <a:pt x="61913" y="257175"/>
                  </a:lnTo>
                  <a:lnTo>
                    <a:pt x="71438" y="314325"/>
                  </a:lnTo>
                  <a:lnTo>
                    <a:pt x="0" y="323850"/>
                  </a:lnTo>
                  <a:lnTo>
                    <a:pt x="4763" y="390525"/>
                  </a:lnTo>
                  <a:lnTo>
                    <a:pt x="38100" y="409575"/>
                  </a:lnTo>
                  <a:lnTo>
                    <a:pt x="38100" y="409575"/>
                  </a:lnTo>
                  <a:lnTo>
                    <a:pt x="123825" y="442913"/>
                  </a:lnTo>
                  <a:close/>
                </a:path>
              </a:pathLst>
            </a:custGeom>
            <a:pattFill prst="lgConfetti">
              <a:fgClr>
                <a:srgbClr val="006600"/>
              </a:fgClr>
              <a:bgClr>
                <a:srgbClr val="00B050"/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3A4DB2F7-706B-4C79-A1CC-FA693926DBDC}"/>
                </a:ext>
              </a:extLst>
            </p:cNvPr>
            <p:cNvSpPr/>
            <p:nvPr/>
          </p:nvSpPr>
          <p:spPr>
            <a:xfrm>
              <a:off x="1752600" y="2895601"/>
              <a:ext cx="695325" cy="309563"/>
            </a:xfrm>
            <a:custGeom>
              <a:avLst/>
              <a:gdLst>
                <a:gd name="connsiteX0" fmla="*/ 28575 w 695325"/>
                <a:gd name="connsiteY0" fmla="*/ 0 h 309563"/>
                <a:gd name="connsiteX1" fmla="*/ 200025 w 695325"/>
                <a:gd name="connsiteY1" fmla="*/ 71438 h 309563"/>
                <a:gd name="connsiteX2" fmla="*/ 280988 w 695325"/>
                <a:gd name="connsiteY2" fmla="*/ 104775 h 309563"/>
                <a:gd name="connsiteX3" fmla="*/ 414338 w 695325"/>
                <a:gd name="connsiteY3" fmla="*/ 76200 h 309563"/>
                <a:gd name="connsiteX4" fmla="*/ 519113 w 695325"/>
                <a:gd name="connsiteY4" fmla="*/ 114300 h 309563"/>
                <a:gd name="connsiteX5" fmla="*/ 638175 w 695325"/>
                <a:gd name="connsiteY5" fmla="*/ 147638 h 309563"/>
                <a:gd name="connsiteX6" fmla="*/ 695325 w 695325"/>
                <a:gd name="connsiteY6" fmla="*/ 204788 h 309563"/>
                <a:gd name="connsiteX7" fmla="*/ 689586 w 695325"/>
                <a:gd name="connsiteY7" fmla="*/ 305230 h 309563"/>
                <a:gd name="connsiteX8" fmla="*/ 647700 w 695325"/>
                <a:gd name="connsiteY8" fmla="*/ 309563 h 309563"/>
                <a:gd name="connsiteX9" fmla="*/ 490537 w 695325"/>
                <a:gd name="connsiteY9" fmla="*/ 228600 h 309563"/>
                <a:gd name="connsiteX10" fmla="*/ 152400 w 695325"/>
                <a:gd name="connsiteY10" fmla="*/ 300038 h 309563"/>
                <a:gd name="connsiteX11" fmla="*/ 33337 w 695325"/>
                <a:gd name="connsiteY11" fmla="*/ 214313 h 309563"/>
                <a:gd name="connsiteX12" fmla="*/ 0 w 695325"/>
                <a:gd name="connsiteY12" fmla="*/ 66675 h 309563"/>
                <a:gd name="connsiteX13" fmla="*/ 8356 w 695325"/>
                <a:gd name="connsiteY13" fmla="*/ 9850 h 3095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695325" h="309563">
                  <a:moveTo>
                    <a:pt x="28575" y="0"/>
                  </a:moveTo>
                  <a:lnTo>
                    <a:pt x="200025" y="71438"/>
                  </a:lnTo>
                  <a:lnTo>
                    <a:pt x="280988" y="104775"/>
                  </a:lnTo>
                  <a:lnTo>
                    <a:pt x="414338" y="76200"/>
                  </a:lnTo>
                  <a:lnTo>
                    <a:pt x="519113" y="114300"/>
                  </a:lnTo>
                  <a:lnTo>
                    <a:pt x="638175" y="147638"/>
                  </a:lnTo>
                  <a:lnTo>
                    <a:pt x="695325" y="204788"/>
                  </a:lnTo>
                  <a:lnTo>
                    <a:pt x="689586" y="305230"/>
                  </a:lnTo>
                  <a:lnTo>
                    <a:pt x="647700" y="309563"/>
                  </a:lnTo>
                  <a:lnTo>
                    <a:pt x="490537" y="228600"/>
                  </a:lnTo>
                  <a:lnTo>
                    <a:pt x="152400" y="300038"/>
                  </a:lnTo>
                  <a:lnTo>
                    <a:pt x="33337" y="214313"/>
                  </a:lnTo>
                  <a:lnTo>
                    <a:pt x="0" y="66675"/>
                  </a:lnTo>
                  <a:lnTo>
                    <a:pt x="8356" y="9850"/>
                  </a:lnTo>
                  <a:close/>
                </a:path>
              </a:pathLst>
            </a:custGeom>
            <a:pattFill prst="dkVert">
              <a:fgClr>
                <a:srgbClr val="FFC000">
                  <a:lumMod val="60000"/>
                  <a:lumOff val="40000"/>
                </a:srgbClr>
              </a:fgClr>
              <a:bgClr>
                <a:sysClr val="window" lastClr="FFFFFF">
                  <a:lumMod val="6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1274F108-222A-48EC-A2F0-E07708389EC7}"/>
                </a:ext>
              </a:extLst>
            </p:cNvPr>
            <p:cNvSpPr/>
            <p:nvPr/>
          </p:nvSpPr>
          <p:spPr>
            <a:xfrm>
              <a:off x="2581275" y="3005139"/>
              <a:ext cx="1447800" cy="646231"/>
            </a:xfrm>
            <a:custGeom>
              <a:avLst/>
              <a:gdLst>
                <a:gd name="connsiteX0" fmla="*/ 1309688 w 1447800"/>
                <a:gd name="connsiteY0" fmla="*/ 333375 h 646231"/>
                <a:gd name="connsiteX1" fmla="*/ 1390650 w 1447800"/>
                <a:gd name="connsiteY1" fmla="*/ 342900 h 646231"/>
                <a:gd name="connsiteX2" fmla="*/ 1447800 w 1447800"/>
                <a:gd name="connsiteY2" fmla="*/ 461962 h 646231"/>
                <a:gd name="connsiteX3" fmla="*/ 1394195 w 1447800"/>
                <a:gd name="connsiteY3" fmla="*/ 646231 h 646231"/>
                <a:gd name="connsiteX4" fmla="*/ 1138162 w 1447800"/>
                <a:gd name="connsiteY4" fmla="*/ 522956 h 646231"/>
                <a:gd name="connsiteX5" fmla="*/ 995363 w 1447800"/>
                <a:gd name="connsiteY5" fmla="*/ 119062 h 646231"/>
                <a:gd name="connsiteX6" fmla="*/ 1085850 w 1447800"/>
                <a:gd name="connsiteY6" fmla="*/ 223837 h 646231"/>
                <a:gd name="connsiteX7" fmla="*/ 1033463 w 1447800"/>
                <a:gd name="connsiteY7" fmla="*/ 376237 h 646231"/>
                <a:gd name="connsiteX8" fmla="*/ 1003070 w 1447800"/>
                <a:gd name="connsiteY8" fmla="*/ 441700 h 646231"/>
                <a:gd name="connsiteX9" fmla="*/ 851760 w 1447800"/>
                <a:gd name="connsiteY9" fmla="*/ 340826 h 646231"/>
                <a:gd name="connsiteX10" fmla="*/ 914400 w 1447800"/>
                <a:gd name="connsiteY10" fmla="*/ 314325 h 646231"/>
                <a:gd name="connsiteX11" fmla="*/ 647700 w 1447800"/>
                <a:gd name="connsiteY11" fmla="*/ 76200 h 646231"/>
                <a:gd name="connsiteX12" fmla="*/ 704850 w 1447800"/>
                <a:gd name="connsiteY12" fmla="*/ 85725 h 646231"/>
                <a:gd name="connsiteX13" fmla="*/ 700088 w 1447800"/>
                <a:gd name="connsiteY13" fmla="*/ 223837 h 646231"/>
                <a:gd name="connsiteX14" fmla="*/ 628650 w 1447800"/>
                <a:gd name="connsiteY14" fmla="*/ 257175 h 646231"/>
                <a:gd name="connsiteX15" fmla="*/ 625133 w 1447800"/>
                <a:gd name="connsiteY15" fmla="*/ 288829 h 646231"/>
                <a:gd name="connsiteX16" fmla="*/ 506759 w 1447800"/>
                <a:gd name="connsiteY16" fmla="*/ 262607 h 646231"/>
                <a:gd name="connsiteX17" fmla="*/ 428625 w 1447800"/>
                <a:gd name="connsiteY17" fmla="*/ 71437 h 646231"/>
                <a:gd name="connsiteX18" fmla="*/ 471488 w 1447800"/>
                <a:gd name="connsiteY18" fmla="*/ 161925 h 646231"/>
                <a:gd name="connsiteX19" fmla="*/ 471488 w 1447800"/>
                <a:gd name="connsiteY19" fmla="*/ 223837 h 646231"/>
                <a:gd name="connsiteX20" fmla="*/ 492909 w 1447800"/>
                <a:gd name="connsiteY20" fmla="*/ 259539 h 646231"/>
                <a:gd name="connsiteX21" fmla="*/ 348744 w 1447800"/>
                <a:gd name="connsiteY21" fmla="*/ 227603 h 646231"/>
                <a:gd name="connsiteX22" fmla="*/ 366713 w 1447800"/>
                <a:gd name="connsiteY22" fmla="*/ 171450 h 646231"/>
                <a:gd name="connsiteX23" fmla="*/ 128588 w 1447800"/>
                <a:gd name="connsiteY23" fmla="*/ 0 h 646231"/>
                <a:gd name="connsiteX24" fmla="*/ 214313 w 1447800"/>
                <a:gd name="connsiteY24" fmla="*/ 61912 h 646231"/>
                <a:gd name="connsiteX25" fmla="*/ 217646 w 1447800"/>
                <a:gd name="connsiteY25" fmla="*/ 198563 h 646231"/>
                <a:gd name="connsiteX26" fmla="*/ 95251 w 1447800"/>
                <a:gd name="connsiteY26" fmla="*/ 171450 h 646231"/>
                <a:gd name="connsiteX27" fmla="*/ 143 w 1447800"/>
                <a:gd name="connsiteY27" fmla="*/ 181289 h 646231"/>
                <a:gd name="connsiteX28" fmla="*/ 0 w 1447800"/>
                <a:gd name="connsiteY28" fmla="*/ 180975 h 646231"/>
                <a:gd name="connsiteX29" fmla="*/ 0 w 1447800"/>
                <a:gd name="connsiteY29" fmla="*/ 33337 h 6462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</a:cxnLst>
              <a:rect l="l" t="t" r="r" b="b"/>
              <a:pathLst>
                <a:path w="1447800" h="646231">
                  <a:moveTo>
                    <a:pt x="1309688" y="333375"/>
                  </a:moveTo>
                  <a:lnTo>
                    <a:pt x="1390650" y="342900"/>
                  </a:lnTo>
                  <a:lnTo>
                    <a:pt x="1447800" y="461962"/>
                  </a:lnTo>
                  <a:lnTo>
                    <a:pt x="1394195" y="646231"/>
                  </a:lnTo>
                  <a:lnTo>
                    <a:pt x="1138162" y="522956"/>
                  </a:lnTo>
                  <a:close/>
                  <a:moveTo>
                    <a:pt x="995363" y="119062"/>
                  </a:moveTo>
                  <a:lnTo>
                    <a:pt x="1085850" y="223837"/>
                  </a:lnTo>
                  <a:lnTo>
                    <a:pt x="1033463" y="376237"/>
                  </a:lnTo>
                  <a:lnTo>
                    <a:pt x="1003070" y="441700"/>
                  </a:lnTo>
                  <a:lnTo>
                    <a:pt x="851760" y="340826"/>
                  </a:lnTo>
                  <a:lnTo>
                    <a:pt x="914400" y="314325"/>
                  </a:lnTo>
                  <a:close/>
                  <a:moveTo>
                    <a:pt x="647700" y="76200"/>
                  </a:moveTo>
                  <a:lnTo>
                    <a:pt x="704850" y="85725"/>
                  </a:lnTo>
                  <a:lnTo>
                    <a:pt x="700088" y="223837"/>
                  </a:lnTo>
                  <a:lnTo>
                    <a:pt x="628650" y="257175"/>
                  </a:lnTo>
                  <a:lnTo>
                    <a:pt x="625133" y="288829"/>
                  </a:lnTo>
                  <a:lnTo>
                    <a:pt x="506759" y="262607"/>
                  </a:lnTo>
                  <a:close/>
                  <a:moveTo>
                    <a:pt x="428625" y="71437"/>
                  </a:moveTo>
                  <a:lnTo>
                    <a:pt x="471488" y="161925"/>
                  </a:lnTo>
                  <a:lnTo>
                    <a:pt x="471488" y="223837"/>
                  </a:lnTo>
                  <a:lnTo>
                    <a:pt x="492909" y="259539"/>
                  </a:lnTo>
                  <a:lnTo>
                    <a:pt x="348744" y="227603"/>
                  </a:lnTo>
                  <a:lnTo>
                    <a:pt x="366713" y="171450"/>
                  </a:lnTo>
                  <a:close/>
                  <a:moveTo>
                    <a:pt x="128588" y="0"/>
                  </a:moveTo>
                  <a:lnTo>
                    <a:pt x="214313" y="61912"/>
                  </a:lnTo>
                  <a:lnTo>
                    <a:pt x="217646" y="198563"/>
                  </a:lnTo>
                  <a:lnTo>
                    <a:pt x="95251" y="171450"/>
                  </a:lnTo>
                  <a:lnTo>
                    <a:pt x="143" y="181289"/>
                  </a:lnTo>
                  <a:lnTo>
                    <a:pt x="0" y="180975"/>
                  </a:lnTo>
                  <a:lnTo>
                    <a:pt x="0" y="33337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3FCD820E-17FA-4AED-A688-D6D62585A7B6}"/>
                </a:ext>
              </a:extLst>
            </p:cNvPr>
            <p:cNvSpPr/>
            <p:nvPr/>
          </p:nvSpPr>
          <p:spPr>
            <a:xfrm>
              <a:off x="1690687" y="2568466"/>
              <a:ext cx="1752600" cy="308084"/>
            </a:xfrm>
            <a:custGeom>
              <a:avLst/>
              <a:gdLst>
                <a:gd name="connsiteX0" fmla="*/ 1709135 w 1752600"/>
                <a:gd name="connsiteY0" fmla="*/ 0 h 308084"/>
                <a:gd name="connsiteX1" fmla="*/ 1752600 w 1752600"/>
                <a:gd name="connsiteY1" fmla="*/ 65197 h 308084"/>
                <a:gd name="connsiteX2" fmla="*/ 1724025 w 1752600"/>
                <a:gd name="connsiteY2" fmla="*/ 127109 h 308084"/>
                <a:gd name="connsiteX3" fmla="*/ 1643063 w 1752600"/>
                <a:gd name="connsiteY3" fmla="*/ 212834 h 308084"/>
                <a:gd name="connsiteX4" fmla="*/ 1452563 w 1752600"/>
                <a:gd name="connsiteY4" fmla="*/ 231884 h 308084"/>
                <a:gd name="connsiteX5" fmla="*/ 1295400 w 1752600"/>
                <a:gd name="connsiteY5" fmla="*/ 308084 h 308084"/>
                <a:gd name="connsiteX6" fmla="*/ 919163 w 1752600"/>
                <a:gd name="connsiteY6" fmla="*/ 246172 h 308084"/>
                <a:gd name="connsiteX7" fmla="*/ 795338 w 1752600"/>
                <a:gd name="connsiteY7" fmla="*/ 269984 h 308084"/>
                <a:gd name="connsiteX8" fmla="*/ 461963 w 1752600"/>
                <a:gd name="connsiteY8" fmla="*/ 169972 h 308084"/>
                <a:gd name="connsiteX9" fmla="*/ 285750 w 1752600"/>
                <a:gd name="connsiteY9" fmla="*/ 260459 h 308084"/>
                <a:gd name="connsiteX10" fmla="*/ 123825 w 1752600"/>
                <a:gd name="connsiteY10" fmla="*/ 217597 h 308084"/>
                <a:gd name="connsiteX11" fmla="*/ 38100 w 1752600"/>
                <a:gd name="connsiteY11" fmla="*/ 184259 h 308084"/>
                <a:gd name="connsiteX12" fmla="*/ 4763 w 1752600"/>
                <a:gd name="connsiteY12" fmla="*/ 165209 h 308084"/>
                <a:gd name="connsiteX13" fmla="*/ 0 w 1752600"/>
                <a:gd name="connsiteY13" fmla="*/ 98534 h 308084"/>
                <a:gd name="connsiteX14" fmla="*/ 71438 w 1752600"/>
                <a:gd name="connsiteY14" fmla="*/ 89009 h 308084"/>
                <a:gd name="connsiteX15" fmla="*/ 65261 w 1752600"/>
                <a:gd name="connsiteY15" fmla="*/ 51947 h 308084"/>
                <a:gd name="connsiteX16" fmla="*/ 123825 w 1752600"/>
                <a:gd name="connsiteY16" fmla="*/ 74722 h 308084"/>
                <a:gd name="connsiteX17" fmla="*/ 285750 w 1752600"/>
                <a:gd name="connsiteY17" fmla="*/ 117584 h 308084"/>
                <a:gd name="connsiteX18" fmla="*/ 461963 w 1752600"/>
                <a:gd name="connsiteY18" fmla="*/ 27097 h 308084"/>
                <a:gd name="connsiteX19" fmla="*/ 795338 w 1752600"/>
                <a:gd name="connsiteY19" fmla="*/ 127109 h 308084"/>
                <a:gd name="connsiteX20" fmla="*/ 919163 w 1752600"/>
                <a:gd name="connsiteY20" fmla="*/ 103297 h 308084"/>
                <a:gd name="connsiteX21" fmla="*/ 1295400 w 1752600"/>
                <a:gd name="connsiteY21" fmla="*/ 165209 h 308084"/>
                <a:gd name="connsiteX22" fmla="*/ 1452563 w 1752600"/>
                <a:gd name="connsiteY22" fmla="*/ 89009 h 308084"/>
                <a:gd name="connsiteX23" fmla="*/ 1643063 w 1752600"/>
                <a:gd name="connsiteY23" fmla="*/ 69959 h 3080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52600" h="308084">
                  <a:moveTo>
                    <a:pt x="1709135" y="0"/>
                  </a:moveTo>
                  <a:lnTo>
                    <a:pt x="1752600" y="65197"/>
                  </a:lnTo>
                  <a:lnTo>
                    <a:pt x="1724025" y="127109"/>
                  </a:lnTo>
                  <a:lnTo>
                    <a:pt x="1643063" y="212834"/>
                  </a:lnTo>
                  <a:lnTo>
                    <a:pt x="1452563" y="231884"/>
                  </a:lnTo>
                  <a:lnTo>
                    <a:pt x="1295400" y="308084"/>
                  </a:lnTo>
                  <a:lnTo>
                    <a:pt x="919163" y="246172"/>
                  </a:lnTo>
                  <a:lnTo>
                    <a:pt x="795338" y="269984"/>
                  </a:lnTo>
                  <a:lnTo>
                    <a:pt x="461963" y="169972"/>
                  </a:lnTo>
                  <a:lnTo>
                    <a:pt x="285750" y="260459"/>
                  </a:lnTo>
                  <a:lnTo>
                    <a:pt x="123825" y="217597"/>
                  </a:lnTo>
                  <a:lnTo>
                    <a:pt x="38100" y="184259"/>
                  </a:lnTo>
                  <a:lnTo>
                    <a:pt x="4763" y="165209"/>
                  </a:lnTo>
                  <a:lnTo>
                    <a:pt x="0" y="98534"/>
                  </a:lnTo>
                  <a:lnTo>
                    <a:pt x="71438" y="89009"/>
                  </a:lnTo>
                  <a:lnTo>
                    <a:pt x="65261" y="51947"/>
                  </a:lnTo>
                  <a:lnTo>
                    <a:pt x="123825" y="74722"/>
                  </a:lnTo>
                  <a:lnTo>
                    <a:pt x="285750" y="117584"/>
                  </a:lnTo>
                  <a:lnTo>
                    <a:pt x="461963" y="27097"/>
                  </a:lnTo>
                  <a:lnTo>
                    <a:pt x="795338" y="127109"/>
                  </a:lnTo>
                  <a:lnTo>
                    <a:pt x="919163" y="103297"/>
                  </a:lnTo>
                  <a:lnTo>
                    <a:pt x="1295400" y="165209"/>
                  </a:lnTo>
                  <a:lnTo>
                    <a:pt x="1452563" y="89009"/>
                  </a:lnTo>
                  <a:lnTo>
                    <a:pt x="1643063" y="69959"/>
                  </a:lnTo>
                  <a:close/>
                </a:path>
              </a:pathLst>
            </a:custGeom>
            <a:pattFill prst="lgConfetti">
              <a:fgClr>
                <a:srgbClr val="00CC00"/>
              </a:fgClr>
              <a:bgClr>
                <a:srgbClr val="00B050"/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sp>
        <p:nvSpPr>
          <p:cNvPr id="98" name="テキスト ボックス 97">
            <a:extLst>
              <a:ext uri="{FF2B5EF4-FFF2-40B4-BE49-F238E27FC236}">
                <a16:creationId xmlns:a16="http://schemas.microsoft.com/office/drawing/2014/main" id="{37E70AD2-3469-4216-9A4F-FA9BB370CF70}"/>
              </a:ext>
            </a:extLst>
          </p:cNvPr>
          <p:cNvSpPr txBox="1"/>
          <p:nvPr/>
        </p:nvSpPr>
        <p:spPr>
          <a:xfrm>
            <a:off x="3686019" y="2080596"/>
            <a:ext cx="121058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七ツ釜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（唐津市）</a:t>
            </a:r>
            <a:endParaRPr kumimoji="1"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EDC7FD25-E2F5-4F45-928F-788768409CA1}"/>
              </a:ext>
            </a:extLst>
          </p:cNvPr>
          <p:cNvGrpSpPr/>
          <p:nvPr/>
        </p:nvGrpSpPr>
        <p:grpSpPr>
          <a:xfrm>
            <a:off x="746438" y="4059764"/>
            <a:ext cx="1174858" cy="2171651"/>
            <a:chOff x="203920" y="367784"/>
            <a:chExt cx="1530355" cy="2828770"/>
          </a:xfrm>
        </p:grpSpPr>
        <p:sp>
          <p:nvSpPr>
            <p:cNvPr id="100" name="フリーフォーム: 図形 99">
              <a:extLst>
                <a:ext uri="{FF2B5EF4-FFF2-40B4-BE49-F238E27FC236}">
                  <a16:creationId xmlns:a16="http://schemas.microsoft.com/office/drawing/2014/main" id="{FD6F22F4-1D90-432F-A3AD-7E4A0D8E7317}"/>
                </a:ext>
              </a:extLst>
            </p:cNvPr>
            <p:cNvSpPr/>
            <p:nvPr/>
          </p:nvSpPr>
          <p:spPr bwMode="auto">
            <a:xfrm flipH="1">
              <a:off x="1262533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23FA0FD8-0E5C-411B-9547-F765FC80DE0B}"/>
                </a:ext>
              </a:extLst>
            </p:cNvPr>
            <p:cNvSpPr/>
            <p:nvPr/>
          </p:nvSpPr>
          <p:spPr bwMode="auto">
            <a:xfrm>
              <a:off x="231177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102" name="グループ化 101">
              <a:extLst>
                <a:ext uri="{FF2B5EF4-FFF2-40B4-BE49-F238E27FC236}">
                  <a16:creationId xmlns:a16="http://schemas.microsoft.com/office/drawing/2014/main" id="{B4A35F40-3A41-4AC4-AE09-021BE3875686}"/>
                </a:ext>
              </a:extLst>
            </p:cNvPr>
            <p:cNvGrpSpPr/>
            <p:nvPr/>
          </p:nvGrpSpPr>
          <p:grpSpPr>
            <a:xfrm flipH="1">
              <a:off x="1028334" y="2897013"/>
              <a:ext cx="354650" cy="299541"/>
              <a:chOff x="811986" y="4823522"/>
              <a:chExt cx="354650" cy="299541"/>
            </a:xfrm>
          </p:grpSpPr>
          <p:sp>
            <p:nvSpPr>
              <p:cNvPr id="134" name="フリーフォーム: 図形 133">
                <a:extLst>
                  <a:ext uri="{FF2B5EF4-FFF2-40B4-BE49-F238E27FC236}">
                    <a16:creationId xmlns:a16="http://schemas.microsoft.com/office/drawing/2014/main" id="{6DB0B178-ECD3-44C2-8477-E007703AD0EB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35" name="楕円 220">
                <a:extLst>
                  <a:ext uri="{FF2B5EF4-FFF2-40B4-BE49-F238E27FC236}">
                    <a16:creationId xmlns:a16="http://schemas.microsoft.com/office/drawing/2014/main" id="{ED7C5170-E857-4C52-A10B-A44A365F6771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03" name="グループ化 102">
              <a:extLst>
                <a:ext uri="{FF2B5EF4-FFF2-40B4-BE49-F238E27FC236}">
                  <a16:creationId xmlns:a16="http://schemas.microsoft.com/office/drawing/2014/main" id="{835C337D-544B-48D5-B051-9295A4F2F8AE}"/>
                </a:ext>
              </a:extLst>
            </p:cNvPr>
            <p:cNvGrpSpPr/>
            <p:nvPr/>
          </p:nvGrpSpPr>
          <p:grpSpPr>
            <a:xfrm>
              <a:off x="561263" y="2897013"/>
              <a:ext cx="354650" cy="299541"/>
              <a:chOff x="811986" y="4823522"/>
              <a:chExt cx="354650" cy="299541"/>
            </a:xfrm>
          </p:grpSpPr>
          <p:sp>
            <p:nvSpPr>
              <p:cNvPr id="132" name="フリーフォーム: 図形 131">
                <a:extLst>
                  <a:ext uri="{FF2B5EF4-FFF2-40B4-BE49-F238E27FC236}">
                    <a16:creationId xmlns:a16="http://schemas.microsoft.com/office/drawing/2014/main" id="{83609B1C-CB03-4B9B-A83F-40864CB437F5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33" name="楕円 220">
                <a:extLst>
                  <a:ext uri="{FF2B5EF4-FFF2-40B4-BE49-F238E27FC236}">
                    <a16:creationId xmlns:a16="http://schemas.microsoft.com/office/drawing/2014/main" id="{150C529A-E621-473D-B2BA-FAFD67DB8434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CD41CECA-BFB9-4A24-ABEF-E907E106D058}"/>
                </a:ext>
              </a:extLst>
            </p:cNvPr>
            <p:cNvSpPr/>
            <p:nvPr/>
          </p:nvSpPr>
          <p:spPr bwMode="auto">
            <a:xfrm rot="10800000">
              <a:off x="438317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rgbClr val="333300"/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05" name="楕円 211">
              <a:extLst>
                <a:ext uri="{FF2B5EF4-FFF2-40B4-BE49-F238E27FC236}">
                  <a16:creationId xmlns:a16="http://schemas.microsoft.com/office/drawing/2014/main" id="{0D474A08-B55A-45CF-A3ED-5322B602BCFF}"/>
                </a:ext>
              </a:extLst>
            </p:cNvPr>
            <p:cNvSpPr/>
            <p:nvPr/>
          </p:nvSpPr>
          <p:spPr bwMode="auto">
            <a:xfrm>
              <a:off x="383940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06" name="台形 105">
              <a:extLst>
                <a:ext uri="{FF2B5EF4-FFF2-40B4-BE49-F238E27FC236}">
                  <a16:creationId xmlns:a16="http://schemas.microsoft.com/office/drawing/2014/main" id="{FD158943-E889-4BE0-9CCD-0DAE4A163EB0}"/>
                </a:ext>
              </a:extLst>
            </p:cNvPr>
            <p:cNvSpPr/>
            <p:nvPr/>
          </p:nvSpPr>
          <p:spPr bwMode="auto">
            <a:xfrm rot="10800000">
              <a:off x="668735" y="1671382"/>
              <a:ext cx="600540" cy="421385"/>
            </a:xfrm>
            <a:prstGeom prst="trapezoid">
              <a:avLst/>
            </a:prstGeom>
            <a:solidFill>
              <a:srgbClr val="CC9900"/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09" name="二等辺三角形 108">
              <a:extLst>
                <a:ext uri="{FF2B5EF4-FFF2-40B4-BE49-F238E27FC236}">
                  <a16:creationId xmlns:a16="http://schemas.microsoft.com/office/drawing/2014/main" id="{3397529A-E107-41B9-85D1-4A81BB5E1B87}"/>
                </a:ext>
              </a:extLst>
            </p:cNvPr>
            <p:cNvSpPr/>
            <p:nvPr/>
          </p:nvSpPr>
          <p:spPr bwMode="auto">
            <a:xfrm rot="10800000">
              <a:off x="738589" y="1749069"/>
              <a:ext cx="460831" cy="208684"/>
            </a:xfrm>
            <a:prstGeom prst="triangle">
              <a:avLst/>
            </a:prstGeom>
            <a:solidFill>
              <a:sysClr val="window" lastClr="FFFFFF">
                <a:lumMod val="95000"/>
              </a:sysClr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10" name="フリーフォーム: 図形 109">
              <a:extLst>
                <a:ext uri="{FF2B5EF4-FFF2-40B4-BE49-F238E27FC236}">
                  <a16:creationId xmlns:a16="http://schemas.microsoft.com/office/drawing/2014/main" id="{D3985739-3171-4FFA-B0AD-4E8A3291F7F3}"/>
                </a:ext>
              </a:extLst>
            </p:cNvPr>
            <p:cNvSpPr/>
            <p:nvPr/>
          </p:nvSpPr>
          <p:spPr bwMode="auto">
            <a:xfrm rot="10800000">
              <a:off x="574900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6AFB9F01-295B-4A08-829B-3A57BF2EA164}"/>
                </a:ext>
              </a:extLst>
            </p:cNvPr>
            <p:cNvSpPr/>
            <p:nvPr/>
          </p:nvSpPr>
          <p:spPr bwMode="auto">
            <a:xfrm rot="10800000">
              <a:off x="104400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112" name="グループ化 111">
              <a:extLst>
                <a:ext uri="{FF2B5EF4-FFF2-40B4-BE49-F238E27FC236}">
                  <a16:creationId xmlns:a16="http://schemas.microsoft.com/office/drawing/2014/main" id="{A8A17138-34FA-453C-AF40-2A60941218C6}"/>
                </a:ext>
              </a:extLst>
            </p:cNvPr>
            <p:cNvGrpSpPr/>
            <p:nvPr/>
          </p:nvGrpSpPr>
          <p:grpSpPr>
            <a:xfrm>
              <a:off x="203920" y="367784"/>
              <a:ext cx="1530355" cy="1671030"/>
              <a:chOff x="203920" y="151708"/>
              <a:chExt cx="1530355" cy="1671030"/>
            </a:xfrm>
          </p:grpSpPr>
          <p:sp>
            <p:nvSpPr>
              <p:cNvPr id="113" name="楕円 112">
                <a:extLst>
                  <a:ext uri="{FF2B5EF4-FFF2-40B4-BE49-F238E27FC236}">
                    <a16:creationId xmlns:a16="http://schemas.microsoft.com/office/drawing/2014/main" id="{83943C8D-8702-4A54-8C90-02A76AAF3213}"/>
                  </a:ext>
                </a:extLst>
              </p:cNvPr>
              <p:cNvSpPr/>
              <p:nvPr/>
            </p:nvSpPr>
            <p:spPr bwMode="auto">
              <a:xfrm>
                <a:off x="606822" y="151708"/>
                <a:ext cx="724366" cy="644830"/>
              </a:xfrm>
              <a:prstGeom prst="ellipse">
                <a:avLst/>
              </a:prstGeom>
              <a:solidFill>
                <a:sysClr val="window" lastClr="FFFFFF">
                  <a:lumMod val="7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14" name="楕円 113">
                <a:extLst>
                  <a:ext uri="{FF2B5EF4-FFF2-40B4-BE49-F238E27FC236}">
                    <a16:creationId xmlns:a16="http://schemas.microsoft.com/office/drawing/2014/main" id="{9CC2D93B-1594-4614-938B-D738C70A0A57}"/>
                  </a:ext>
                </a:extLst>
              </p:cNvPr>
              <p:cNvSpPr/>
              <p:nvPr/>
            </p:nvSpPr>
            <p:spPr bwMode="auto">
              <a:xfrm>
                <a:off x="254397" y="340866"/>
                <a:ext cx="1429216" cy="1272286"/>
              </a:xfrm>
              <a:prstGeom prst="ellipse">
                <a:avLst/>
              </a:prstGeom>
              <a:solidFill>
                <a:sysClr val="window" lastClr="FFFFFF">
                  <a:lumMod val="7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115" name="グループ化 114">
                <a:extLst>
                  <a:ext uri="{FF2B5EF4-FFF2-40B4-BE49-F238E27FC236}">
                    <a16:creationId xmlns:a16="http://schemas.microsoft.com/office/drawing/2014/main" id="{2F0FEEFF-325C-442C-BC31-18262E50CEFB}"/>
                  </a:ext>
                </a:extLst>
              </p:cNvPr>
              <p:cNvGrpSpPr/>
              <p:nvPr/>
            </p:nvGrpSpPr>
            <p:grpSpPr>
              <a:xfrm rot="20700000">
                <a:off x="20392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30" name="楕円 129">
                  <a:extLst>
                    <a:ext uri="{FF2B5EF4-FFF2-40B4-BE49-F238E27FC236}">
                      <a16:creationId xmlns:a16="http://schemas.microsoft.com/office/drawing/2014/main" id="{1DA42EEC-77C4-4797-A24A-63D1C8E3F335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31" name="楕円 130">
                  <a:extLst>
                    <a:ext uri="{FF2B5EF4-FFF2-40B4-BE49-F238E27FC236}">
                      <a16:creationId xmlns:a16="http://schemas.microsoft.com/office/drawing/2014/main" id="{F82A5047-DA4C-47A1-A960-EC8D292CD383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116" name="グループ化 115">
                <a:extLst>
                  <a:ext uri="{FF2B5EF4-FFF2-40B4-BE49-F238E27FC236}">
                    <a16:creationId xmlns:a16="http://schemas.microsoft.com/office/drawing/2014/main" id="{C1388C03-3D36-408D-B1ED-D2962AA689CB}"/>
                  </a:ext>
                </a:extLst>
              </p:cNvPr>
              <p:cNvGrpSpPr/>
              <p:nvPr/>
            </p:nvGrpSpPr>
            <p:grpSpPr>
              <a:xfrm rot="900000" flipH="1">
                <a:off x="130704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28" name="楕円 127">
                  <a:extLst>
                    <a:ext uri="{FF2B5EF4-FFF2-40B4-BE49-F238E27FC236}">
                      <a16:creationId xmlns:a16="http://schemas.microsoft.com/office/drawing/2014/main" id="{0A894A6F-C3C0-4CBA-9D9F-6A064919A76A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9" name="楕円 128">
                  <a:extLst>
                    <a:ext uri="{FF2B5EF4-FFF2-40B4-BE49-F238E27FC236}">
                      <a16:creationId xmlns:a16="http://schemas.microsoft.com/office/drawing/2014/main" id="{4CFA8A59-9686-4A03-897A-A9DA79987DFB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sp>
            <p:nvSpPr>
              <p:cNvPr id="117" name="楕円 116">
                <a:extLst>
                  <a:ext uri="{FF2B5EF4-FFF2-40B4-BE49-F238E27FC236}">
                    <a16:creationId xmlns:a16="http://schemas.microsoft.com/office/drawing/2014/main" id="{2F02FC75-2005-47A1-942D-BFFB02A72F6C}"/>
                  </a:ext>
                </a:extLst>
              </p:cNvPr>
              <p:cNvSpPr/>
              <p:nvPr/>
            </p:nvSpPr>
            <p:spPr bwMode="auto">
              <a:xfrm>
                <a:off x="383940" y="652608"/>
                <a:ext cx="1170130" cy="1170130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18" name="楕円 117">
                <a:extLst>
                  <a:ext uri="{FF2B5EF4-FFF2-40B4-BE49-F238E27FC236}">
                    <a16:creationId xmlns:a16="http://schemas.microsoft.com/office/drawing/2014/main" id="{051DEDFE-1824-4AA8-AD30-FC8E54B922FE}"/>
                  </a:ext>
                </a:extLst>
              </p:cNvPr>
              <p:cNvSpPr/>
              <p:nvPr/>
            </p:nvSpPr>
            <p:spPr bwMode="auto">
              <a:xfrm>
                <a:off x="581979" y="1048354"/>
                <a:ext cx="139669" cy="193980"/>
              </a:xfrm>
              <a:prstGeom prst="ellipse">
                <a:avLst/>
              </a:prstGeom>
              <a:solidFill>
                <a:sysClr val="windowText" lastClr="000000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19" name="楕円 118">
                <a:extLst>
                  <a:ext uri="{FF2B5EF4-FFF2-40B4-BE49-F238E27FC236}">
                    <a16:creationId xmlns:a16="http://schemas.microsoft.com/office/drawing/2014/main" id="{3365A3B9-0AB4-4116-8DF9-762095469EAB}"/>
                  </a:ext>
                </a:extLst>
              </p:cNvPr>
              <p:cNvSpPr/>
              <p:nvPr/>
            </p:nvSpPr>
            <p:spPr bwMode="auto">
              <a:xfrm>
                <a:off x="618978" y="1067228"/>
                <a:ext cx="65672" cy="66900"/>
              </a:xfrm>
              <a:prstGeom prst="ellipse">
                <a:avLst/>
              </a:prstGeom>
              <a:solidFill>
                <a:sysClr val="window" lastClr="FFFFFF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20" name="楕円 119">
                <a:extLst>
                  <a:ext uri="{FF2B5EF4-FFF2-40B4-BE49-F238E27FC236}">
                    <a16:creationId xmlns:a16="http://schemas.microsoft.com/office/drawing/2014/main" id="{5A8DC653-5E8E-4976-9842-290996670A89}"/>
                  </a:ext>
                </a:extLst>
              </p:cNvPr>
              <p:cNvSpPr/>
              <p:nvPr/>
            </p:nvSpPr>
            <p:spPr bwMode="auto">
              <a:xfrm>
                <a:off x="1191579" y="1048354"/>
                <a:ext cx="139669" cy="193980"/>
              </a:xfrm>
              <a:prstGeom prst="ellipse">
                <a:avLst/>
              </a:prstGeom>
              <a:solidFill>
                <a:sysClr val="windowText" lastClr="000000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21" name="楕円 120">
                <a:extLst>
                  <a:ext uri="{FF2B5EF4-FFF2-40B4-BE49-F238E27FC236}">
                    <a16:creationId xmlns:a16="http://schemas.microsoft.com/office/drawing/2014/main" id="{5DAAC384-D550-46E6-B87F-8593CF4060C4}"/>
                  </a:ext>
                </a:extLst>
              </p:cNvPr>
              <p:cNvSpPr/>
              <p:nvPr/>
            </p:nvSpPr>
            <p:spPr bwMode="auto">
              <a:xfrm>
                <a:off x="1228578" y="1067228"/>
                <a:ext cx="65672" cy="66900"/>
              </a:xfrm>
              <a:prstGeom prst="ellipse">
                <a:avLst/>
              </a:prstGeom>
              <a:solidFill>
                <a:sysClr val="window" lastClr="FFFFFF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22" name="月 121">
                <a:extLst>
                  <a:ext uri="{FF2B5EF4-FFF2-40B4-BE49-F238E27FC236}">
                    <a16:creationId xmlns:a16="http://schemas.microsoft.com/office/drawing/2014/main" id="{23DEB5DF-AFA3-4FCA-B8F8-D4A2B7674A41}"/>
                  </a:ext>
                </a:extLst>
              </p:cNvPr>
              <p:cNvSpPr/>
              <p:nvPr/>
            </p:nvSpPr>
            <p:spPr bwMode="auto">
              <a:xfrm rot="2700000">
                <a:off x="628387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23" name="月 122">
                <a:extLst>
                  <a:ext uri="{FF2B5EF4-FFF2-40B4-BE49-F238E27FC236}">
                    <a16:creationId xmlns:a16="http://schemas.microsoft.com/office/drawing/2014/main" id="{2EE14827-5238-4B76-9095-5471EF0DB423}"/>
                  </a:ext>
                </a:extLst>
              </p:cNvPr>
              <p:cNvSpPr/>
              <p:nvPr/>
            </p:nvSpPr>
            <p:spPr bwMode="auto">
              <a:xfrm rot="18900000" flipH="1">
                <a:off x="1237845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24" name="楕円 123">
                <a:extLst>
                  <a:ext uri="{FF2B5EF4-FFF2-40B4-BE49-F238E27FC236}">
                    <a16:creationId xmlns:a16="http://schemas.microsoft.com/office/drawing/2014/main" id="{D4CE8B2E-022D-4E35-BD55-5BE1E0CA86B0}"/>
                  </a:ext>
                </a:extLst>
              </p:cNvPr>
              <p:cNvSpPr/>
              <p:nvPr/>
            </p:nvSpPr>
            <p:spPr bwMode="auto">
              <a:xfrm>
                <a:off x="854970" y="1317826"/>
                <a:ext cx="213661" cy="131619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25" name="月 124">
                <a:extLst>
                  <a:ext uri="{FF2B5EF4-FFF2-40B4-BE49-F238E27FC236}">
                    <a16:creationId xmlns:a16="http://schemas.microsoft.com/office/drawing/2014/main" id="{3B1AD09E-595B-418D-B39A-0ACEAC822144}"/>
                  </a:ext>
                </a:extLst>
              </p:cNvPr>
              <p:cNvSpPr/>
              <p:nvPr/>
            </p:nvSpPr>
            <p:spPr bwMode="auto">
              <a:xfrm rot="4500000">
                <a:off x="623736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ysClr val="window" lastClr="FFFFFF">
                  <a:lumMod val="7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26" name="月 125">
                <a:extLst>
                  <a:ext uri="{FF2B5EF4-FFF2-40B4-BE49-F238E27FC236}">
                    <a16:creationId xmlns:a16="http://schemas.microsoft.com/office/drawing/2014/main" id="{27B2095E-79DD-4F74-816B-39467639F3A8}"/>
                  </a:ext>
                </a:extLst>
              </p:cNvPr>
              <p:cNvSpPr/>
              <p:nvPr/>
            </p:nvSpPr>
            <p:spPr bwMode="auto">
              <a:xfrm rot="17100000" flipH="1">
                <a:off x="1238553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ysClr val="window" lastClr="FFFFFF">
                  <a:lumMod val="7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B80FC601-36F0-4862-8578-ED66B68762B1}"/>
                  </a:ext>
                </a:extLst>
              </p:cNvPr>
              <p:cNvSpPr/>
              <p:nvPr/>
            </p:nvSpPr>
            <p:spPr bwMode="auto">
              <a:xfrm>
                <a:off x="835602" y="1573489"/>
                <a:ext cx="266804" cy="56074"/>
              </a:xfrm>
              <a:custGeom>
                <a:avLst/>
                <a:gdLst>
                  <a:gd name="connsiteX0" fmla="*/ 203209 w 406418"/>
                  <a:gd name="connsiteY0" fmla="*/ 0 h 101279"/>
                  <a:gd name="connsiteX1" fmla="*/ 386991 w 406418"/>
                  <a:gd name="connsiteY1" fmla="*/ 6100 h 101279"/>
                  <a:gd name="connsiteX2" fmla="*/ 397774 w 406418"/>
                  <a:gd name="connsiteY2" fmla="*/ 7296 h 101279"/>
                  <a:gd name="connsiteX3" fmla="*/ 406418 w 406418"/>
                  <a:gd name="connsiteY3" fmla="*/ 23652 h 101279"/>
                  <a:gd name="connsiteX4" fmla="*/ 203209 w 406418"/>
                  <a:gd name="connsiteY4" fmla="*/ 101279 h 101279"/>
                  <a:gd name="connsiteX5" fmla="*/ 0 w 406418"/>
                  <a:gd name="connsiteY5" fmla="*/ 23652 h 101279"/>
                  <a:gd name="connsiteX6" fmla="*/ 8645 w 406418"/>
                  <a:gd name="connsiteY6" fmla="*/ 7296 h 101279"/>
                  <a:gd name="connsiteX7" fmla="*/ 19427 w 406418"/>
                  <a:gd name="connsiteY7" fmla="*/ 6100 h 101279"/>
                  <a:gd name="connsiteX8" fmla="*/ 203209 w 406418"/>
                  <a:gd name="connsiteY8" fmla="*/ 0 h 1012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06418" h="101279">
                    <a:moveTo>
                      <a:pt x="203209" y="0"/>
                    </a:moveTo>
                    <a:cubicBezTo>
                      <a:pt x="268399" y="0"/>
                      <a:pt x="330504" y="2172"/>
                      <a:pt x="386991" y="6100"/>
                    </a:cubicBezTo>
                    <a:lnTo>
                      <a:pt x="397774" y="7296"/>
                    </a:lnTo>
                    <a:lnTo>
                      <a:pt x="406418" y="23652"/>
                    </a:lnTo>
                    <a:cubicBezTo>
                      <a:pt x="406418" y="66524"/>
                      <a:pt x="315438" y="101279"/>
                      <a:pt x="203209" y="101279"/>
                    </a:cubicBezTo>
                    <a:cubicBezTo>
                      <a:pt x="90980" y="101279"/>
                      <a:pt x="0" y="66524"/>
                      <a:pt x="0" y="23652"/>
                    </a:cubicBezTo>
                    <a:lnTo>
                      <a:pt x="8645" y="7296"/>
                    </a:lnTo>
                    <a:lnTo>
                      <a:pt x="19427" y="6100"/>
                    </a:lnTo>
                    <a:cubicBezTo>
                      <a:pt x="75914" y="2172"/>
                      <a:pt x="138019" y="0"/>
                      <a:pt x="20320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</p:grpSp>
      <p:sp>
        <p:nvSpPr>
          <p:cNvPr id="136" name="テキスト ボックス 135">
            <a:extLst>
              <a:ext uri="{FF2B5EF4-FFF2-40B4-BE49-F238E27FC236}">
                <a16:creationId xmlns:a16="http://schemas.microsoft.com/office/drawing/2014/main" id="{9E8BE328-010F-496A-A757-73C8583B9F46}"/>
              </a:ext>
            </a:extLst>
          </p:cNvPr>
          <p:cNvSpPr txBox="1"/>
          <p:nvPr/>
        </p:nvSpPr>
        <p:spPr>
          <a:xfrm>
            <a:off x="412959" y="6268518"/>
            <a:ext cx="1826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がばいばあちゃん</a:t>
            </a:r>
            <a:endParaRPr kumimoji="1"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7" name="グループ化 136">
            <a:extLst>
              <a:ext uri="{FF2B5EF4-FFF2-40B4-BE49-F238E27FC236}">
                <a16:creationId xmlns:a16="http://schemas.microsoft.com/office/drawing/2014/main" id="{5201DEDC-90ED-49E3-B46F-DD47B7301841}"/>
              </a:ext>
            </a:extLst>
          </p:cNvPr>
          <p:cNvGrpSpPr/>
          <p:nvPr/>
        </p:nvGrpSpPr>
        <p:grpSpPr>
          <a:xfrm>
            <a:off x="6160607" y="2178951"/>
            <a:ext cx="1377370" cy="741030"/>
            <a:chOff x="1219202" y="3231174"/>
            <a:chExt cx="3200398" cy="1721826"/>
          </a:xfrm>
        </p:grpSpPr>
        <p:sp>
          <p:nvSpPr>
            <p:cNvPr id="138" name="楕円 137">
              <a:extLst>
                <a:ext uri="{FF2B5EF4-FFF2-40B4-BE49-F238E27FC236}">
                  <a16:creationId xmlns:a16="http://schemas.microsoft.com/office/drawing/2014/main" id="{0576116D-25E9-4FBC-9FA0-C49C3A46EEB6}"/>
                </a:ext>
              </a:extLst>
            </p:cNvPr>
            <p:cNvSpPr/>
            <p:nvPr/>
          </p:nvSpPr>
          <p:spPr>
            <a:xfrm>
              <a:off x="1219202" y="3333750"/>
              <a:ext cx="3200398" cy="1619250"/>
            </a:xfrm>
            <a:prstGeom prst="ellipse">
              <a:avLst/>
            </a:prstGeom>
            <a:pattFill prst="dashHorz">
              <a:fgClr>
                <a:srgbClr val="339933"/>
              </a:fgClr>
              <a:bgClr>
                <a:srgbClr val="92D050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39" name="グループ化 138">
              <a:extLst>
                <a:ext uri="{FF2B5EF4-FFF2-40B4-BE49-F238E27FC236}">
                  <a16:creationId xmlns:a16="http://schemas.microsoft.com/office/drawing/2014/main" id="{7F3F78AF-8AEB-4F35-BCA4-F938960762FC}"/>
                </a:ext>
              </a:extLst>
            </p:cNvPr>
            <p:cNvGrpSpPr/>
            <p:nvPr/>
          </p:nvGrpSpPr>
          <p:grpSpPr>
            <a:xfrm>
              <a:off x="1958341" y="4220060"/>
              <a:ext cx="1165414" cy="638816"/>
              <a:chOff x="3341888" y="1250950"/>
              <a:chExt cx="2193525" cy="1202370"/>
            </a:xfrm>
          </p:grpSpPr>
          <p:sp>
            <p:nvSpPr>
              <p:cNvPr id="163" name="台形 24">
                <a:extLst>
                  <a:ext uri="{FF2B5EF4-FFF2-40B4-BE49-F238E27FC236}">
                    <a16:creationId xmlns:a16="http://schemas.microsoft.com/office/drawing/2014/main" id="{9CC6DE5A-9F21-4663-86DE-20B4D9416287}"/>
                  </a:ext>
                </a:extLst>
              </p:cNvPr>
              <p:cNvSpPr/>
              <p:nvPr/>
            </p:nvSpPr>
            <p:spPr>
              <a:xfrm>
                <a:off x="3341888" y="1421987"/>
                <a:ext cx="2193525" cy="1031333"/>
              </a:xfrm>
              <a:custGeom>
                <a:avLst/>
                <a:gdLst>
                  <a:gd name="connsiteX0" fmla="*/ 0 w 2190750"/>
                  <a:gd name="connsiteY0" fmla="*/ 971550 h 971550"/>
                  <a:gd name="connsiteX1" fmla="*/ 443114 w 2190750"/>
                  <a:gd name="connsiteY1" fmla="*/ 0 h 971550"/>
                  <a:gd name="connsiteX2" fmla="*/ 1747636 w 2190750"/>
                  <a:gd name="connsiteY2" fmla="*/ 0 h 971550"/>
                  <a:gd name="connsiteX3" fmla="*/ 2190750 w 2190750"/>
                  <a:gd name="connsiteY3" fmla="*/ 971550 h 971550"/>
                  <a:gd name="connsiteX4" fmla="*/ 0 w 2190750"/>
                  <a:gd name="connsiteY4" fmla="*/ 971550 h 971550"/>
                  <a:gd name="connsiteX0" fmla="*/ 1952 w 2192702"/>
                  <a:gd name="connsiteY0" fmla="*/ 971550 h 1001183"/>
                  <a:gd name="connsiteX1" fmla="*/ 445066 w 2192702"/>
                  <a:gd name="connsiteY1" fmla="*/ 0 h 1001183"/>
                  <a:gd name="connsiteX2" fmla="*/ 1749588 w 2192702"/>
                  <a:gd name="connsiteY2" fmla="*/ 0 h 1001183"/>
                  <a:gd name="connsiteX3" fmla="*/ 2192702 w 2192702"/>
                  <a:gd name="connsiteY3" fmla="*/ 971550 h 1001183"/>
                  <a:gd name="connsiteX4" fmla="*/ 1952 w 2192702"/>
                  <a:gd name="connsiteY4" fmla="*/ 971550 h 1001183"/>
                  <a:gd name="connsiteX0" fmla="*/ 1952 w 2196924"/>
                  <a:gd name="connsiteY0" fmla="*/ 971550 h 1023964"/>
                  <a:gd name="connsiteX1" fmla="*/ 445066 w 2196924"/>
                  <a:gd name="connsiteY1" fmla="*/ 0 h 1023964"/>
                  <a:gd name="connsiteX2" fmla="*/ 1749588 w 2196924"/>
                  <a:gd name="connsiteY2" fmla="*/ 0 h 1023964"/>
                  <a:gd name="connsiteX3" fmla="*/ 2192702 w 2196924"/>
                  <a:gd name="connsiteY3" fmla="*/ 971550 h 1023964"/>
                  <a:gd name="connsiteX4" fmla="*/ 1952 w 2196924"/>
                  <a:gd name="connsiteY4" fmla="*/ 971550 h 1023964"/>
                  <a:gd name="connsiteX0" fmla="*/ 1522 w 2196494"/>
                  <a:gd name="connsiteY0" fmla="*/ 984250 h 1036664"/>
                  <a:gd name="connsiteX1" fmla="*/ 444636 w 2196494"/>
                  <a:gd name="connsiteY1" fmla="*/ 12700 h 1036664"/>
                  <a:gd name="connsiteX2" fmla="*/ 1749158 w 2196494"/>
                  <a:gd name="connsiteY2" fmla="*/ 12700 h 1036664"/>
                  <a:gd name="connsiteX3" fmla="*/ 2192272 w 2196494"/>
                  <a:gd name="connsiteY3" fmla="*/ 984250 h 1036664"/>
                  <a:gd name="connsiteX4" fmla="*/ 1522 w 2196494"/>
                  <a:gd name="connsiteY4" fmla="*/ 984250 h 1036664"/>
                  <a:gd name="connsiteX0" fmla="*/ 1522 w 2195712"/>
                  <a:gd name="connsiteY0" fmla="*/ 994187 h 1046601"/>
                  <a:gd name="connsiteX1" fmla="*/ 444636 w 2195712"/>
                  <a:gd name="connsiteY1" fmla="*/ 22637 h 1046601"/>
                  <a:gd name="connsiteX2" fmla="*/ 1749158 w 2195712"/>
                  <a:gd name="connsiteY2" fmla="*/ 22637 h 1046601"/>
                  <a:gd name="connsiteX3" fmla="*/ 2192272 w 2195712"/>
                  <a:gd name="connsiteY3" fmla="*/ 994187 h 1046601"/>
                  <a:gd name="connsiteX4" fmla="*/ 1522 w 2195712"/>
                  <a:gd name="connsiteY4" fmla="*/ 994187 h 1046601"/>
                  <a:gd name="connsiteX0" fmla="*/ 535 w 2194725"/>
                  <a:gd name="connsiteY0" fmla="*/ 994187 h 1037846"/>
                  <a:gd name="connsiteX1" fmla="*/ 443649 w 2194725"/>
                  <a:gd name="connsiteY1" fmla="*/ 22637 h 1037846"/>
                  <a:gd name="connsiteX2" fmla="*/ 1748171 w 2194725"/>
                  <a:gd name="connsiteY2" fmla="*/ 22637 h 1037846"/>
                  <a:gd name="connsiteX3" fmla="*/ 2191285 w 2194725"/>
                  <a:gd name="connsiteY3" fmla="*/ 994187 h 1037846"/>
                  <a:gd name="connsiteX4" fmla="*/ 535 w 2194725"/>
                  <a:gd name="connsiteY4" fmla="*/ 994187 h 1037846"/>
                  <a:gd name="connsiteX0" fmla="*/ 535 w 2193525"/>
                  <a:gd name="connsiteY0" fmla="*/ 994187 h 1031333"/>
                  <a:gd name="connsiteX1" fmla="*/ 443649 w 2193525"/>
                  <a:gd name="connsiteY1" fmla="*/ 22637 h 1031333"/>
                  <a:gd name="connsiteX2" fmla="*/ 1748171 w 2193525"/>
                  <a:gd name="connsiteY2" fmla="*/ 22637 h 1031333"/>
                  <a:gd name="connsiteX3" fmla="*/ 2191285 w 2193525"/>
                  <a:gd name="connsiteY3" fmla="*/ 994187 h 1031333"/>
                  <a:gd name="connsiteX4" fmla="*/ 535 w 2193525"/>
                  <a:gd name="connsiteY4" fmla="*/ 994187 h 1031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93525" h="1031333">
                    <a:moveTo>
                      <a:pt x="535" y="994187"/>
                    </a:moveTo>
                    <a:cubicBezTo>
                      <a:pt x="-16860" y="952912"/>
                      <a:pt x="396158" y="51212"/>
                      <a:pt x="443649" y="22637"/>
                    </a:cubicBezTo>
                    <a:cubicBezTo>
                      <a:pt x="491140" y="-5938"/>
                      <a:pt x="1687980" y="-9113"/>
                      <a:pt x="1748171" y="22637"/>
                    </a:cubicBezTo>
                    <a:cubicBezTo>
                      <a:pt x="1808362" y="54387"/>
                      <a:pt x="2227730" y="937037"/>
                      <a:pt x="2191285" y="994187"/>
                    </a:cubicBezTo>
                    <a:cubicBezTo>
                      <a:pt x="2154840" y="1051337"/>
                      <a:pt x="17930" y="1035462"/>
                      <a:pt x="535" y="99418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4" name="正方形/長方形 163">
                <a:extLst>
                  <a:ext uri="{FF2B5EF4-FFF2-40B4-BE49-F238E27FC236}">
                    <a16:creationId xmlns:a16="http://schemas.microsoft.com/office/drawing/2014/main" id="{E37E7B36-1894-4A6A-8E40-03EBA80B7C16}"/>
                  </a:ext>
                </a:extLst>
              </p:cNvPr>
              <p:cNvSpPr/>
              <p:nvPr/>
            </p:nvSpPr>
            <p:spPr>
              <a:xfrm>
                <a:off x="4091717" y="1963914"/>
                <a:ext cx="704860" cy="489406"/>
              </a:xfrm>
              <a:prstGeom prst="rect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5" name="台形 24">
                <a:extLst>
                  <a:ext uri="{FF2B5EF4-FFF2-40B4-BE49-F238E27FC236}">
                    <a16:creationId xmlns:a16="http://schemas.microsoft.com/office/drawing/2014/main" id="{80B51EB1-5849-4A0B-93ED-AF453121EE0F}"/>
                  </a:ext>
                </a:extLst>
              </p:cNvPr>
              <p:cNvSpPr/>
              <p:nvPr/>
            </p:nvSpPr>
            <p:spPr>
              <a:xfrm>
                <a:off x="3969796" y="1829660"/>
                <a:ext cx="937710" cy="268508"/>
              </a:xfrm>
              <a:custGeom>
                <a:avLst/>
                <a:gdLst>
                  <a:gd name="connsiteX0" fmla="*/ 0 w 2190750"/>
                  <a:gd name="connsiteY0" fmla="*/ 971550 h 971550"/>
                  <a:gd name="connsiteX1" fmla="*/ 443114 w 2190750"/>
                  <a:gd name="connsiteY1" fmla="*/ 0 h 971550"/>
                  <a:gd name="connsiteX2" fmla="*/ 1747636 w 2190750"/>
                  <a:gd name="connsiteY2" fmla="*/ 0 h 971550"/>
                  <a:gd name="connsiteX3" fmla="*/ 2190750 w 2190750"/>
                  <a:gd name="connsiteY3" fmla="*/ 971550 h 971550"/>
                  <a:gd name="connsiteX4" fmla="*/ 0 w 2190750"/>
                  <a:gd name="connsiteY4" fmla="*/ 971550 h 971550"/>
                  <a:gd name="connsiteX0" fmla="*/ 1952 w 2192702"/>
                  <a:gd name="connsiteY0" fmla="*/ 971550 h 1001183"/>
                  <a:gd name="connsiteX1" fmla="*/ 445066 w 2192702"/>
                  <a:gd name="connsiteY1" fmla="*/ 0 h 1001183"/>
                  <a:gd name="connsiteX2" fmla="*/ 1749588 w 2192702"/>
                  <a:gd name="connsiteY2" fmla="*/ 0 h 1001183"/>
                  <a:gd name="connsiteX3" fmla="*/ 2192702 w 2192702"/>
                  <a:gd name="connsiteY3" fmla="*/ 971550 h 1001183"/>
                  <a:gd name="connsiteX4" fmla="*/ 1952 w 2192702"/>
                  <a:gd name="connsiteY4" fmla="*/ 971550 h 1001183"/>
                  <a:gd name="connsiteX0" fmla="*/ 1952 w 2196924"/>
                  <a:gd name="connsiteY0" fmla="*/ 971550 h 1023964"/>
                  <a:gd name="connsiteX1" fmla="*/ 445066 w 2196924"/>
                  <a:gd name="connsiteY1" fmla="*/ 0 h 1023964"/>
                  <a:gd name="connsiteX2" fmla="*/ 1749588 w 2196924"/>
                  <a:gd name="connsiteY2" fmla="*/ 0 h 1023964"/>
                  <a:gd name="connsiteX3" fmla="*/ 2192702 w 2196924"/>
                  <a:gd name="connsiteY3" fmla="*/ 971550 h 1023964"/>
                  <a:gd name="connsiteX4" fmla="*/ 1952 w 2196924"/>
                  <a:gd name="connsiteY4" fmla="*/ 971550 h 1023964"/>
                  <a:gd name="connsiteX0" fmla="*/ 1522 w 2196494"/>
                  <a:gd name="connsiteY0" fmla="*/ 984250 h 1036664"/>
                  <a:gd name="connsiteX1" fmla="*/ 444636 w 2196494"/>
                  <a:gd name="connsiteY1" fmla="*/ 12700 h 1036664"/>
                  <a:gd name="connsiteX2" fmla="*/ 1749158 w 2196494"/>
                  <a:gd name="connsiteY2" fmla="*/ 12700 h 1036664"/>
                  <a:gd name="connsiteX3" fmla="*/ 2192272 w 2196494"/>
                  <a:gd name="connsiteY3" fmla="*/ 984250 h 1036664"/>
                  <a:gd name="connsiteX4" fmla="*/ 1522 w 2196494"/>
                  <a:gd name="connsiteY4" fmla="*/ 984250 h 1036664"/>
                  <a:gd name="connsiteX0" fmla="*/ 1522 w 2195712"/>
                  <a:gd name="connsiteY0" fmla="*/ 994187 h 1046601"/>
                  <a:gd name="connsiteX1" fmla="*/ 444636 w 2195712"/>
                  <a:gd name="connsiteY1" fmla="*/ 22637 h 1046601"/>
                  <a:gd name="connsiteX2" fmla="*/ 1749158 w 2195712"/>
                  <a:gd name="connsiteY2" fmla="*/ 22637 h 1046601"/>
                  <a:gd name="connsiteX3" fmla="*/ 2192272 w 2195712"/>
                  <a:gd name="connsiteY3" fmla="*/ 994187 h 1046601"/>
                  <a:gd name="connsiteX4" fmla="*/ 1522 w 2195712"/>
                  <a:gd name="connsiteY4" fmla="*/ 994187 h 1046601"/>
                  <a:gd name="connsiteX0" fmla="*/ 535 w 2194725"/>
                  <a:gd name="connsiteY0" fmla="*/ 994187 h 1037846"/>
                  <a:gd name="connsiteX1" fmla="*/ 443649 w 2194725"/>
                  <a:gd name="connsiteY1" fmla="*/ 22637 h 1037846"/>
                  <a:gd name="connsiteX2" fmla="*/ 1748171 w 2194725"/>
                  <a:gd name="connsiteY2" fmla="*/ 22637 h 1037846"/>
                  <a:gd name="connsiteX3" fmla="*/ 2191285 w 2194725"/>
                  <a:gd name="connsiteY3" fmla="*/ 994187 h 1037846"/>
                  <a:gd name="connsiteX4" fmla="*/ 535 w 2194725"/>
                  <a:gd name="connsiteY4" fmla="*/ 994187 h 1037846"/>
                  <a:gd name="connsiteX0" fmla="*/ 535 w 2193525"/>
                  <a:gd name="connsiteY0" fmla="*/ 994187 h 1031333"/>
                  <a:gd name="connsiteX1" fmla="*/ 443649 w 2193525"/>
                  <a:gd name="connsiteY1" fmla="*/ 22637 h 1031333"/>
                  <a:gd name="connsiteX2" fmla="*/ 1748171 w 2193525"/>
                  <a:gd name="connsiteY2" fmla="*/ 22637 h 1031333"/>
                  <a:gd name="connsiteX3" fmla="*/ 2191285 w 2193525"/>
                  <a:gd name="connsiteY3" fmla="*/ 994187 h 1031333"/>
                  <a:gd name="connsiteX4" fmla="*/ 535 w 2193525"/>
                  <a:gd name="connsiteY4" fmla="*/ 994187 h 1031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93525" h="1031333">
                    <a:moveTo>
                      <a:pt x="535" y="994187"/>
                    </a:moveTo>
                    <a:cubicBezTo>
                      <a:pt x="-16860" y="952912"/>
                      <a:pt x="396158" y="51212"/>
                      <a:pt x="443649" y="22637"/>
                    </a:cubicBezTo>
                    <a:cubicBezTo>
                      <a:pt x="491140" y="-5938"/>
                      <a:pt x="1687980" y="-9113"/>
                      <a:pt x="1748171" y="22637"/>
                    </a:cubicBezTo>
                    <a:cubicBezTo>
                      <a:pt x="1808362" y="54387"/>
                      <a:pt x="2227730" y="937037"/>
                      <a:pt x="2191285" y="994187"/>
                    </a:cubicBezTo>
                    <a:cubicBezTo>
                      <a:pt x="2154840" y="1051337"/>
                      <a:pt x="17930" y="1035462"/>
                      <a:pt x="535" y="99418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6" name="四角形: 角を丸くする 165">
                <a:extLst>
                  <a:ext uri="{FF2B5EF4-FFF2-40B4-BE49-F238E27FC236}">
                    <a16:creationId xmlns:a16="http://schemas.microsoft.com/office/drawing/2014/main" id="{ABC5EACE-C22B-452D-8841-5E265E08EDDB}"/>
                  </a:ext>
                </a:extLst>
              </p:cNvPr>
              <p:cNvSpPr/>
              <p:nvPr/>
            </p:nvSpPr>
            <p:spPr>
              <a:xfrm>
                <a:off x="3771047" y="1250950"/>
                <a:ext cx="1333500" cy="193262"/>
              </a:xfrm>
              <a:prstGeom prst="roundRect">
                <a:avLst/>
              </a:pr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40" name="グループ化 139">
              <a:extLst>
                <a:ext uri="{FF2B5EF4-FFF2-40B4-BE49-F238E27FC236}">
                  <a16:creationId xmlns:a16="http://schemas.microsoft.com/office/drawing/2014/main" id="{2AB0E925-E5F2-4CF0-997F-321DB012D06A}"/>
                </a:ext>
              </a:extLst>
            </p:cNvPr>
            <p:cNvGrpSpPr/>
            <p:nvPr/>
          </p:nvGrpSpPr>
          <p:grpSpPr>
            <a:xfrm>
              <a:off x="2873978" y="3231174"/>
              <a:ext cx="799782" cy="453300"/>
              <a:chOff x="6910581" y="2422564"/>
              <a:chExt cx="1239974" cy="976954"/>
            </a:xfrm>
          </p:grpSpPr>
          <p:sp>
            <p:nvSpPr>
              <p:cNvPr id="159" name="フリーフォーム: 図形 158">
                <a:extLst>
                  <a:ext uri="{FF2B5EF4-FFF2-40B4-BE49-F238E27FC236}">
                    <a16:creationId xmlns:a16="http://schemas.microsoft.com/office/drawing/2014/main" id="{1DC60A40-DF73-454F-834C-36E12654BD79}"/>
                  </a:ext>
                </a:extLst>
              </p:cNvPr>
              <p:cNvSpPr/>
              <p:nvPr/>
            </p:nvSpPr>
            <p:spPr>
              <a:xfrm>
                <a:off x="6910581" y="2422564"/>
                <a:ext cx="1239974" cy="964434"/>
              </a:xfrm>
              <a:custGeom>
                <a:avLst/>
                <a:gdLst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625321 w 1240438"/>
                  <a:gd name="connsiteY13" fmla="*/ 168007 h 958736"/>
                  <a:gd name="connsiteX14" fmla="*/ 642127 w 1240438"/>
                  <a:gd name="connsiteY14" fmla="*/ 129822 h 958736"/>
                  <a:gd name="connsiteX15" fmla="*/ 717889 w 1240438"/>
                  <a:gd name="connsiteY15" fmla="*/ 0 h 958736"/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642127 w 1240438"/>
                  <a:gd name="connsiteY13" fmla="*/ 129822 h 958736"/>
                  <a:gd name="connsiteX14" fmla="*/ 717889 w 1240438"/>
                  <a:gd name="connsiteY14" fmla="*/ 0 h 958736"/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717889 w 1240438"/>
                  <a:gd name="connsiteY13" fmla="*/ 0 h 958736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71619 w 1240438"/>
                  <a:gd name="connsiteY5" fmla="*/ 895475 h 976953"/>
                  <a:gd name="connsiteX6" fmla="*/ 1080851 w 1240438"/>
                  <a:gd name="connsiteY6" fmla="*/ 914079 h 976953"/>
                  <a:gd name="connsiteX7" fmla="*/ 1086178 w 1240438"/>
                  <a:gd name="connsiteY7" fmla="*/ 944858 h 976953"/>
                  <a:gd name="connsiteX8" fmla="*/ 368 w 1240438"/>
                  <a:gd name="connsiteY8" fmla="*/ 944858 h 976953"/>
                  <a:gd name="connsiteX9" fmla="*/ 384004 w 1240438"/>
                  <a:gd name="connsiteY9" fmla="*/ 313673 h 976953"/>
                  <a:gd name="connsiteX10" fmla="*/ 433361 w 1240438"/>
                  <a:gd name="connsiteY10" fmla="*/ 245216 h 976953"/>
                  <a:gd name="connsiteX11" fmla="*/ 543273 w 1240438"/>
                  <a:gd name="connsiteY11" fmla="*/ 34886 h 976953"/>
                  <a:gd name="connsiteX12" fmla="*/ 717889 w 1240438"/>
                  <a:gd name="connsiteY12" fmla="*/ 18217 h 976953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71619 w 1240438"/>
                  <a:gd name="connsiteY5" fmla="*/ 895475 h 976953"/>
                  <a:gd name="connsiteX6" fmla="*/ 1086178 w 1240438"/>
                  <a:gd name="connsiteY6" fmla="*/ 944858 h 976953"/>
                  <a:gd name="connsiteX7" fmla="*/ 368 w 1240438"/>
                  <a:gd name="connsiteY7" fmla="*/ 944858 h 976953"/>
                  <a:gd name="connsiteX8" fmla="*/ 384004 w 1240438"/>
                  <a:gd name="connsiteY8" fmla="*/ 313673 h 976953"/>
                  <a:gd name="connsiteX9" fmla="*/ 433361 w 1240438"/>
                  <a:gd name="connsiteY9" fmla="*/ 245216 h 976953"/>
                  <a:gd name="connsiteX10" fmla="*/ 543273 w 1240438"/>
                  <a:gd name="connsiteY10" fmla="*/ 34886 h 976953"/>
                  <a:gd name="connsiteX11" fmla="*/ 717889 w 1240438"/>
                  <a:gd name="connsiteY11" fmla="*/ 18217 h 976953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86178 w 1240438"/>
                  <a:gd name="connsiteY5" fmla="*/ 944858 h 976953"/>
                  <a:gd name="connsiteX6" fmla="*/ 368 w 1240438"/>
                  <a:gd name="connsiteY6" fmla="*/ 944858 h 976953"/>
                  <a:gd name="connsiteX7" fmla="*/ 384004 w 1240438"/>
                  <a:gd name="connsiteY7" fmla="*/ 313673 h 976953"/>
                  <a:gd name="connsiteX8" fmla="*/ 433361 w 1240438"/>
                  <a:gd name="connsiteY8" fmla="*/ 245216 h 976953"/>
                  <a:gd name="connsiteX9" fmla="*/ 543273 w 1240438"/>
                  <a:gd name="connsiteY9" fmla="*/ 34886 h 976953"/>
                  <a:gd name="connsiteX10" fmla="*/ 717889 w 1240438"/>
                  <a:gd name="connsiteY10" fmla="*/ 18217 h 976953"/>
                  <a:gd name="connsiteX0" fmla="*/ 717889 w 1261511"/>
                  <a:gd name="connsiteY0" fmla="*/ 18217 h 966829"/>
                  <a:gd name="connsiteX1" fmla="*/ 821750 w 1261511"/>
                  <a:gd name="connsiteY1" fmla="*/ 218006 h 966829"/>
                  <a:gd name="connsiteX2" fmla="*/ 870879 w 1261511"/>
                  <a:gd name="connsiteY2" fmla="*/ 280092 h 966829"/>
                  <a:gd name="connsiteX3" fmla="*/ 1239391 w 1261511"/>
                  <a:gd name="connsiteY3" fmla="*/ 872988 h 966829"/>
                  <a:gd name="connsiteX4" fmla="*/ 1086178 w 1261511"/>
                  <a:gd name="connsiteY4" fmla="*/ 944858 h 966829"/>
                  <a:gd name="connsiteX5" fmla="*/ 368 w 1261511"/>
                  <a:gd name="connsiteY5" fmla="*/ 944858 h 966829"/>
                  <a:gd name="connsiteX6" fmla="*/ 384004 w 1261511"/>
                  <a:gd name="connsiteY6" fmla="*/ 313673 h 966829"/>
                  <a:gd name="connsiteX7" fmla="*/ 433361 w 1261511"/>
                  <a:gd name="connsiteY7" fmla="*/ 245216 h 966829"/>
                  <a:gd name="connsiteX8" fmla="*/ 543273 w 1261511"/>
                  <a:gd name="connsiteY8" fmla="*/ 34886 h 966829"/>
                  <a:gd name="connsiteX9" fmla="*/ 717889 w 1261511"/>
                  <a:gd name="connsiteY9" fmla="*/ 18217 h 966829"/>
                  <a:gd name="connsiteX0" fmla="*/ 717889 w 1249871"/>
                  <a:gd name="connsiteY0" fmla="*/ 18217 h 966829"/>
                  <a:gd name="connsiteX1" fmla="*/ 821750 w 1249871"/>
                  <a:gd name="connsiteY1" fmla="*/ 218006 h 966829"/>
                  <a:gd name="connsiteX2" fmla="*/ 870879 w 1249871"/>
                  <a:gd name="connsiteY2" fmla="*/ 280092 h 966829"/>
                  <a:gd name="connsiteX3" fmla="*/ 1239391 w 1249871"/>
                  <a:gd name="connsiteY3" fmla="*/ 872988 h 966829"/>
                  <a:gd name="connsiteX4" fmla="*/ 1086178 w 1249871"/>
                  <a:gd name="connsiteY4" fmla="*/ 944858 h 966829"/>
                  <a:gd name="connsiteX5" fmla="*/ 368 w 1249871"/>
                  <a:gd name="connsiteY5" fmla="*/ 944858 h 966829"/>
                  <a:gd name="connsiteX6" fmla="*/ 384004 w 1249871"/>
                  <a:gd name="connsiteY6" fmla="*/ 313673 h 966829"/>
                  <a:gd name="connsiteX7" fmla="*/ 433361 w 1249871"/>
                  <a:gd name="connsiteY7" fmla="*/ 245216 h 966829"/>
                  <a:gd name="connsiteX8" fmla="*/ 543273 w 1249871"/>
                  <a:gd name="connsiteY8" fmla="*/ 34886 h 966829"/>
                  <a:gd name="connsiteX9" fmla="*/ 717889 w 1249871"/>
                  <a:gd name="connsiteY9" fmla="*/ 18217 h 966829"/>
                  <a:gd name="connsiteX0" fmla="*/ 717889 w 1239974"/>
                  <a:gd name="connsiteY0" fmla="*/ 18217 h 964434"/>
                  <a:gd name="connsiteX1" fmla="*/ 821750 w 1239974"/>
                  <a:gd name="connsiteY1" fmla="*/ 21800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  <a:gd name="connsiteX0" fmla="*/ 717889 w 1239974"/>
                  <a:gd name="connsiteY0" fmla="*/ 18217 h 964434"/>
                  <a:gd name="connsiteX1" fmla="*/ 800319 w 1239974"/>
                  <a:gd name="connsiteY1" fmla="*/ 23705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  <a:gd name="connsiteX0" fmla="*/ 717889 w 1239974"/>
                  <a:gd name="connsiteY0" fmla="*/ 18217 h 964434"/>
                  <a:gd name="connsiteX1" fmla="*/ 788413 w 1239974"/>
                  <a:gd name="connsiteY1" fmla="*/ 21800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39974" h="964434">
                    <a:moveTo>
                      <a:pt x="717889" y="18217"/>
                    </a:moveTo>
                    <a:cubicBezTo>
                      <a:pt x="752796" y="18586"/>
                      <a:pt x="745201" y="130714"/>
                      <a:pt x="788413" y="218006"/>
                    </a:cubicBezTo>
                    <a:lnTo>
                      <a:pt x="870879" y="280092"/>
                    </a:lnTo>
                    <a:cubicBezTo>
                      <a:pt x="993717" y="477724"/>
                      <a:pt x="1229702" y="850300"/>
                      <a:pt x="1239391" y="872988"/>
                    </a:cubicBezTo>
                    <a:cubicBezTo>
                      <a:pt x="1249080" y="895676"/>
                      <a:pt x="1135519" y="942405"/>
                      <a:pt x="1086178" y="944858"/>
                    </a:cubicBezTo>
                    <a:cubicBezTo>
                      <a:pt x="1036837" y="947311"/>
                      <a:pt x="12017" y="987653"/>
                      <a:pt x="368" y="944858"/>
                    </a:cubicBezTo>
                    <a:cubicBezTo>
                      <a:pt x="-11281" y="902062"/>
                      <a:pt x="256125" y="524068"/>
                      <a:pt x="384004" y="313673"/>
                    </a:cubicBezTo>
                    <a:lnTo>
                      <a:pt x="433361" y="245216"/>
                    </a:lnTo>
                    <a:cubicBezTo>
                      <a:pt x="478346" y="152287"/>
                      <a:pt x="495852" y="72719"/>
                      <a:pt x="543273" y="34886"/>
                    </a:cubicBezTo>
                    <a:cubicBezTo>
                      <a:pt x="590694" y="-2947"/>
                      <a:pt x="671476" y="-12303"/>
                      <a:pt x="717889" y="1821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CC66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60" name="グループ化 159">
                <a:extLst>
                  <a:ext uri="{FF2B5EF4-FFF2-40B4-BE49-F238E27FC236}">
                    <a16:creationId xmlns:a16="http://schemas.microsoft.com/office/drawing/2014/main" id="{275BC980-A71D-4B7E-9A07-352DF1E784BE}"/>
                  </a:ext>
                </a:extLst>
              </p:cNvPr>
              <p:cNvGrpSpPr/>
              <p:nvPr/>
            </p:nvGrpSpPr>
            <p:grpSpPr>
              <a:xfrm>
                <a:off x="6913732" y="2457450"/>
                <a:ext cx="1087268" cy="942068"/>
                <a:chOff x="6733685" y="2453320"/>
                <a:chExt cx="1447361" cy="950327"/>
              </a:xfrm>
            </p:grpSpPr>
            <p:sp>
              <p:nvSpPr>
                <p:cNvPr id="161" name="フリーフォーム: 図形 160">
                  <a:extLst>
                    <a:ext uri="{FF2B5EF4-FFF2-40B4-BE49-F238E27FC236}">
                      <a16:creationId xmlns:a16="http://schemas.microsoft.com/office/drawing/2014/main" id="{CAD65AFC-744A-420E-BE5E-945EA7A27379}"/>
                    </a:ext>
                  </a:extLst>
                </p:cNvPr>
                <p:cNvSpPr/>
                <p:nvPr/>
              </p:nvSpPr>
              <p:spPr>
                <a:xfrm>
                  <a:off x="6733685" y="2453320"/>
                  <a:ext cx="1447361" cy="950327"/>
                </a:xfrm>
                <a:custGeom>
                  <a:avLst/>
                  <a:gdLst>
                    <a:gd name="connsiteX0" fmla="*/ 722710 w 1445420"/>
                    <a:gd name="connsiteY0" fmla="*/ 0 h 917949"/>
                    <a:gd name="connsiteX1" fmla="*/ 902362 w 1445420"/>
                    <a:gd name="connsiteY1" fmla="*/ 281231 h 917949"/>
                    <a:gd name="connsiteX2" fmla="*/ 934728 w 1445420"/>
                    <a:gd name="connsiteY2" fmla="*/ 281231 h 917949"/>
                    <a:gd name="connsiteX3" fmla="*/ 1445420 w 1445420"/>
                    <a:gd name="connsiteY3" fmla="*/ 917949 h 917949"/>
                    <a:gd name="connsiteX4" fmla="*/ 0 w 1445420"/>
                    <a:gd name="connsiteY4" fmla="*/ 917949 h 917949"/>
                    <a:gd name="connsiteX5" fmla="*/ 510692 w 1445420"/>
                    <a:gd name="connsiteY5" fmla="*/ 281231 h 917949"/>
                    <a:gd name="connsiteX6" fmla="*/ 543058 w 1445420"/>
                    <a:gd name="connsiteY6" fmla="*/ 281231 h 917949"/>
                    <a:gd name="connsiteX0" fmla="*/ 722710 w 1445420"/>
                    <a:gd name="connsiteY0" fmla="*/ 58 h 918007"/>
                    <a:gd name="connsiteX1" fmla="*/ 902362 w 1445420"/>
                    <a:gd name="connsiteY1" fmla="*/ 281289 h 918007"/>
                    <a:gd name="connsiteX2" fmla="*/ 934728 w 1445420"/>
                    <a:gd name="connsiteY2" fmla="*/ 281289 h 918007"/>
                    <a:gd name="connsiteX3" fmla="*/ 1445420 w 1445420"/>
                    <a:gd name="connsiteY3" fmla="*/ 918007 h 918007"/>
                    <a:gd name="connsiteX4" fmla="*/ 0 w 1445420"/>
                    <a:gd name="connsiteY4" fmla="*/ 918007 h 918007"/>
                    <a:gd name="connsiteX5" fmla="*/ 510692 w 1445420"/>
                    <a:gd name="connsiteY5" fmla="*/ 281289 h 918007"/>
                    <a:gd name="connsiteX6" fmla="*/ 543058 w 1445420"/>
                    <a:gd name="connsiteY6" fmla="*/ 281289 h 918007"/>
                    <a:gd name="connsiteX7" fmla="*/ 722710 w 1445420"/>
                    <a:gd name="connsiteY7" fmla="*/ 58 h 918007"/>
                    <a:gd name="connsiteX0" fmla="*/ 723200 w 1445910"/>
                    <a:gd name="connsiteY0" fmla="*/ 58 h 937194"/>
                    <a:gd name="connsiteX1" fmla="*/ 902852 w 1445910"/>
                    <a:gd name="connsiteY1" fmla="*/ 281289 h 937194"/>
                    <a:gd name="connsiteX2" fmla="*/ 935218 w 1445910"/>
                    <a:gd name="connsiteY2" fmla="*/ 281289 h 937194"/>
                    <a:gd name="connsiteX3" fmla="*/ 1445910 w 1445910"/>
                    <a:gd name="connsiteY3" fmla="*/ 918007 h 937194"/>
                    <a:gd name="connsiteX4" fmla="*/ 490 w 1445910"/>
                    <a:gd name="connsiteY4" fmla="*/ 918007 h 937194"/>
                    <a:gd name="connsiteX5" fmla="*/ 511182 w 1445910"/>
                    <a:gd name="connsiteY5" fmla="*/ 281289 h 937194"/>
                    <a:gd name="connsiteX6" fmla="*/ 543548 w 1445910"/>
                    <a:gd name="connsiteY6" fmla="*/ 281289 h 937194"/>
                    <a:gd name="connsiteX7" fmla="*/ 723200 w 1445910"/>
                    <a:gd name="connsiteY7" fmla="*/ 58 h 937194"/>
                    <a:gd name="connsiteX0" fmla="*/ 723200 w 1447361"/>
                    <a:gd name="connsiteY0" fmla="*/ 58 h 950384"/>
                    <a:gd name="connsiteX1" fmla="*/ 902852 w 1447361"/>
                    <a:gd name="connsiteY1" fmla="*/ 281289 h 950384"/>
                    <a:gd name="connsiteX2" fmla="*/ 935218 w 1447361"/>
                    <a:gd name="connsiteY2" fmla="*/ 281289 h 950384"/>
                    <a:gd name="connsiteX3" fmla="*/ 1445910 w 1447361"/>
                    <a:gd name="connsiteY3" fmla="*/ 918007 h 950384"/>
                    <a:gd name="connsiteX4" fmla="*/ 490 w 1447361"/>
                    <a:gd name="connsiteY4" fmla="*/ 918007 h 950384"/>
                    <a:gd name="connsiteX5" fmla="*/ 511182 w 1447361"/>
                    <a:gd name="connsiteY5" fmla="*/ 281289 h 950384"/>
                    <a:gd name="connsiteX6" fmla="*/ 543548 w 1447361"/>
                    <a:gd name="connsiteY6" fmla="*/ 281289 h 950384"/>
                    <a:gd name="connsiteX7" fmla="*/ 723200 w 1447361"/>
                    <a:gd name="connsiteY7" fmla="*/ 58 h 950384"/>
                    <a:gd name="connsiteX0" fmla="*/ 723200 w 1447361"/>
                    <a:gd name="connsiteY0" fmla="*/ 714 h 951040"/>
                    <a:gd name="connsiteX1" fmla="*/ 902852 w 1447361"/>
                    <a:gd name="connsiteY1" fmla="*/ 281945 h 951040"/>
                    <a:gd name="connsiteX2" fmla="*/ 935218 w 1447361"/>
                    <a:gd name="connsiteY2" fmla="*/ 281945 h 951040"/>
                    <a:gd name="connsiteX3" fmla="*/ 1445910 w 1447361"/>
                    <a:gd name="connsiteY3" fmla="*/ 918663 h 951040"/>
                    <a:gd name="connsiteX4" fmla="*/ 490 w 1447361"/>
                    <a:gd name="connsiteY4" fmla="*/ 918663 h 951040"/>
                    <a:gd name="connsiteX5" fmla="*/ 511182 w 1447361"/>
                    <a:gd name="connsiteY5" fmla="*/ 281945 h 951040"/>
                    <a:gd name="connsiteX6" fmla="*/ 576886 w 1447361"/>
                    <a:gd name="connsiteY6" fmla="*/ 212888 h 951040"/>
                    <a:gd name="connsiteX7" fmla="*/ 723200 w 1447361"/>
                    <a:gd name="connsiteY7" fmla="*/ 714 h 951040"/>
                    <a:gd name="connsiteX0" fmla="*/ 723200 w 1447361"/>
                    <a:gd name="connsiteY0" fmla="*/ 1 h 950327"/>
                    <a:gd name="connsiteX1" fmla="*/ 867133 w 1447361"/>
                    <a:gd name="connsiteY1" fmla="*/ 214557 h 950327"/>
                    <a:gd name="connsiteX2" fmla="*/ 935218 w 1447361"/>
                    <a:gd name="connsiteY2" fmla="*/ 281232 h 950327"/>
                    <a:gd name="connsiteX3" fmla="*/ 1445910 w 1447361"/>
                    <a:gd name="connsiteY3" fmla="*/ 917950 h 950327"/>
                    <a:gd name="connsiteX4" fmla="*/ 490 w 1447361"/>
                    <a:gd name="connsiteY4" fmla="*/ 917950 h 950327"/>
                    <a:gd name="connsiteX5" fmla="*/ 511182 w 1447361"/>
                    <a:gd name="connsiteY5" fmla="*/ 281232 h 950327"/>
                    <a:gd name="connsiteX6" fmla="*/ 576886 w 1447361"/>
                    <a:gd name="connsiteY6" fmla="*/ 212175 h 950327"/>
                    <a:gd name="connsiteX7" fmla="*/ 723200 w 1447361"/>
                    <a:gd name="connsiteY7" fmla="*/ 1 h 9503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447361" h="950327">
                      <a:moveTo>
                        <a:pt x="723200" y="1"/>
                      </a:moveTo>
                      <a:cubicBezTo>
                        <a:pt x="771575" y="398"/>
                        <a:pt x="807249" y="120813"/>
                        <a:pt x="867133" y="214557"/>
                      </a:cubicBezTo>
                      <a:lnTo>
                        <a:pt x="935218" y="281232"/>
                      </a:lnTo>
                      <a:cubicBezTo>
                        <a:pt x="1105449" y="493471"/>
                        <a:pt x="1473323" y="874780"/>
                        <a:pt x="1445910" y="917950"/>
                      </a:cubicBezTo>
                      <a:cubicBezTo>
                        <a:pt x="1418497" y="961120"/>
                        <a:pt x="15997" y="961121"/>
                        <a:pt x="490" y="917950"/>
                      </a:cubicBezTo>
                      <a:cubicBezTo>
                        <a:pt x="-15017" y="874779"/>
                        <a:pt x="340951" y="493471"/>
                        <a:pt x="511182" y="281232"/>
                      </a:cubicBezTo>
                      <a:lnTo>
                        <a:pt x="576886" y="212175"/>
                      </a:lnTo>
                      <a:cubicBezTo>
                        <a:pt x="636770" y="118431"/>
                        <a:pt x="674826" y="-396"/>
                        <a:pt x="723200" y="1"/>
                      </a:cubicBezTo>
                      <a:close/>
                    </a:path>
                  </a:pathLst>
                </a:custGeom>
                <a:pattFill prst="dashUpDiag">
                  <a:fgClr>
                    <a:srgbClr val="ED7D31">
                      <a:lumMod val="50000"/>
                    </a:srgbClr>
                  </a:fgClr>
                  <a:bgClr>
                    <a:srgbClr val="FFC000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2" name="フリーフォーム: 図形 161">
                  <a:extLst>
                    <a:ext uri="{FF2B5EF4-FFF2-40B4-BE49-F238E27FC236}">
                      <a16:creationId xmlns:a16="http://schemas.microsoft.com/office/drawing/2014/main" id="{14EFA471-2BFB-46B0-952C-FAEFF28363FB}"/>
                    </a:ext>
                  </a:extLst>
                </p:cNvPr>
                <p:cNvSpPr/>
                <p:nvPr/>
              </p:nvSpPr>
              <p:spPr>
                <a:xfrm>
                  <a:off x="7371374" y="2480782"/>
                  <a:ext cx="172426" cy="183837"/>
                </a:xfrm>
                <a:custGeom>
                  <a:avLst/>
                  <a:gdLst>
                    <a:gd name="connsiteX0" fmla="*/ 722710 w 1445420"/>
                    <a:gd name="connsiteY0" fmla="*/ 0 h 917949"/>
                    <a:gd name="connsiteX1" fmla="*/ 902362 w 1445420"/>
                    <a:gd name="connsiteY1" fmla="*/ 281231 h 917949"/>
                    <a:gd name="connsiteX2" fmla="*/ 934728 w 1445420"/>
                    <a:gd name="connsiteY2" fmla="*/ 281231 h 917949"/>
                    <a:gd name="connsiteX3" fmla="*/ 1445420 w 1445420"/>
                    <a:gd name="connsiteY3" fmla="*/ 917949 h 917949"/>
                    <a:gd name="connsiteX4" fmla="*/ 0 w 1445420"/>
                    <a:gd name="connsiteY4" fmla="*/ 917949 h 917949"/>
                    <a:gd name="connsiteX5" fmla="*/ 510692 w 1445420"/>
                    <a:gd name="connsiteY5" fmla="*/ 281231 h 917949"/>
                    <a:gd name="connsiteX6" fmla="*/ 543058 w 1445420"/>
                    <a:gd name="connsiteY6" fmla="*/ 281231 h 917949"/>
                    <a:gd name="connsiteX0" fmla="*/ 722710 w 1445420"/>
                    <a:gd name="connsiteY0" fmla="*/ 58 h 918007"/>
                    <a:gd name="connsiteX1" fmla="*/ 902362 w 1445420"/>
                    <a:gd name="connsiteY1" fmla="*/ 281289 h 918007"/>
                    <a:gd name="connsiteX2" fmla="*/ 934728 w 1445420"/>
                    <a:gd name="connsiteY2" fmla="*/ 281289 h 918007"/>
                    <a:gd name="connsiteX3" fmla="*/ 1445420 w 1445420"/>
                    <a:gd name="connsiteY3" fmla="*/ 918007 h 918007"/>
                    <a:gd name="connsiteX4" fmla="*/ 0 w 1445420"/>
                    <a:gd name="connsiteY4" fmla="*/ 918007 h 918007"/>
                    <a:gd name="connsiteX5" fmla="*/ 510692 w 1445420"/>
                    <a:gd name="connsiteY5" fmla="*/ 281289 h 918007"/>
                    <a:gd name="connsiteX6" fmla="*/ 543058 w 1445420"/>
                    <a:gd name="connsiteY6" fmla="*/ 281289 h 918007"/>
                    <a:gd name="connsiteX7" fmla="*/ 722710 w 1445420"/>
                    <a:gd name="connsiteY7" fmla="*/ 58 h 918007"/>
                    <a:gd name="connsiteX0" fmla="*/ 723200 w 1445910"/>
                    <a:gd name="connsiteY0" fmla="*/ 58 h 937194"/>
                    <a:gd name="connsiteX1" fmla="*/ 902852 w 1445910"/>
                    <a:gd name="connsiteY1" fmla="*/ 281289 h 937194"/>
                    <a:gd name="connsiteX2" fmla="*/ 935218 w 1445910"/>
                    <a:gd name="connsiteY2" fmla="*/ 281289 h 937194"/>
                    <a:gd name="connsiteX3" fmla="*/ 1445910 w 1445910"/>
                    <a:gd name="connsiteY3" fmla="*/ 918007 h 937194"/>
                    <a:gd name="connsiteX4" fmla="*/ 490 w 1445910"/>
                    <a:gd name="connsiteY4" fmla="*/ 918007 h 937194"/>
                    <a:gd name="connsiteX5" fmla="*/ 511182 w 1445910"/>
                    <a:gd name="connsiteY5" fmla="*/ 281289 h 937194"/>
                    <a:gd name="connsiteX6" fmla="*/ 543548 w 1445910"/>
                    <a:gd name="connsiteY6" fmla="*/ 281289 h 937194"/>
                    <a:gd name="connsiteX7" fmla="*/ 723200 w 1445910"/>
                    <a:gd name="connsiteY7" fmla="*/ 58 h 937194"/>
                    <a:gd name="connsiteX0" fmla="*/ 723200 w 1447361"/>
                    <a:gd name="connsiteY0" fmla="*/ 58 h 950384"/>
                    <a:gd name="connsiteX1" fmla="*/ 902852 w 1447361"/>
                    <a:gd name="connsiteY1" fmla="*/ 281289 h 950384"/>
                    <a:gd name="connsiteX2" fmla="*/ 935218 w 1447361"/>
                    <a:gd name="connsiteY2" fmla="*/ 281289 h 950384"/>
                    <a:gd name="connsiteX3" fmla="*/ 1445910 w 1447361"/>
                    <a:gd name="connsiteY3" fmla="*/ 918007 h 950384"/>
                    <a:gd name="connsiteX4" fmla="*/ 490 w 1447361"/>
                    <a:gd name="connsiteY4" fmla="*/ 918007 h 950384"/>
                    <a:gd name="connsiteX5" fmla="*/ 511182 w 1447361"/>
                    <a:gd name="connsiteY5" fmla="*/ 281289 h 950384"/>
                    <a:gd name="connsiteX6" fmla="*/ 543548 w 1447361"/>
                    <a:gd name="connsiteY6" fmla="*/ 281289 h 950384"/>
                    <a:gd name="connsiteX7" fmla="*/ 723200 w 1447361"/>
                    <a:gd name="connsiteY7" fmla="*/ 58 h 950384"/>
                    <a:gd name="connsiteX0" fmla="*/ 723200 w 1447361"/>
                    <a:gd name="connsiteY0" fmla="*/ 714 h 951040"/>
                    <a:gd name="connsiteX1" fmla="*/ 902852 w 1447361"/>
                    <a:gd name="connsiteY1" fmla="*/ 281945 h 951040"/>
                    <a:gd name="connsiteX2" fmla="*/ 935218 w 1447361"/>
                    <a:gd name="connsiteY2" fmla="*/ 281945 h 951040"/>
                    <a:gd name="connsiteX3" fmla="*/ 1445910 w 1447361"/>
                    <a:gd name="connsiteY3" fmla="*/ 918663 h 951040"/>
                    <a:gd name="connsiteX4" fmla="*/ 490 w 1447361"/>
                    <a:gd name="connsiteY4" fmla="*/ 918663 h 951040"/>
                    <a:gd name="connsiteX5" fmla="*/ 511182 w 1447361"/>
                    <a:gd name="connsiteY5" fmla="*/ 281945 h 951040"/>
                    <a:gd name="connsiteX6" fmla="*/ 576886 w 1447361"/>
                    <a:gd name="connsiteY6" fmla="*/ 212888 h 951040"/>
                    <a:gd name="connsiteX7" fmla="*/ 723200 w 1447361"/>
                    <a:gd name="connsiteY7" fmla="*/ 714 h 951040"/>
                    <a:gd name="connsiteX0" fmla="*/ 723200 w 1447361"/>
                    <a:gd name="connsiteY0" fmla="*/ 1 h 950327"/>
                    <a:gd name="connsiteX1" fmla="*/ 867133 w 1447361"/>
                    <a:gd name="connsiteY1" fmla="*/ 214557 h 950327"/>
                    <a:gd name="connsiteX2" fmla="*/ 935218 w 1447361"/>
                    <a:gd name="connsiteY2" fmla="*/ 281232 h 950327"/>
                    <a:gd name="connsiteX3" fmla="*/ 1445910 w 1447361"/>
                    <a:gd name="connsiteY3" fmla="*/ 917950 h 950327"/>
                    <a:gd name="connsiteX4" fmla="*/ 490 w 1447361"/>
                    <a:gd name="connsiteY4" fmla="*/ 917950 h 950327"/>
                    <a:gd name="connsiteX5" fmla="*/ 511182 w 1447361"/>
                    <a:gd name="connsiteY5" fmla="*/ 281232 h 950327"/>
                    <a:gd name="connsiteX6" fmla="*/ 576886 w 1447361"/>
                    <a:gd name="connsiteY6" fmla="*/ 212175 h 950327"/>
                    <a:gd name="connsiteX7" fmla="*/ 723200 w 1447361"/>
                    <a:gd name="connsiteY7" fmla="*/ 1 h 950327"/>
                    <a:gd name="connsiteX0" fmla="*/ 723200 w 1447361"/>
                    <a:gd name="connsiteY0" fmla="*/ -1 h 950325"/>
                    <a:gd name="connsiteX1" fmla="*/ 867133 w 1447361"/>
                    <a:gd name="connsiteY1" fmla="*/ 214555 h 950325"/>
                    <a:gd name="connsiteX2" fmla="*/ 935218 w 1447361"/>
                    <a:gd name="connsiteY2" fmla="*/ 281230 h 950325"/>
                    <a:gd name="connsiteX3" fmla="*/ 1445910 w 1447361"/>
                    <a:gd name="connsiteY3" fmla="*/ 917948 h 950325"/>
                    <a:gd name="connsiteX4" fmla="*/ 490 w 1447361"/>
                    <a:gd name="connsiteY4" fmla="*/ 917948 h 950325"/>
                    <a:gd name="connsiteX5" fmla="*/ 511182 w 1447361"/>
                    <a:gd name="connsiteY5" fmla="*/ 281230 h 950325"/>
                    <a:gd name="connsiteX6" fmla="*/ 723200 w 1447361"/>
                    <a:gd name="connsiteY6" fmla="*/ -1 h 950325"/>
                    <a:gd name="connsiteX0" fmla="*/ 736597 w 1460758"/>
                    <a:gd name="connsiteY0" fmla="*/ 1 h 950327"/>
                    <a:gd name="connsiteX1" fmla="*/ 880530 w 1460758"/>
                    <a:gd name="connsiteY1" fmla="*/ 214557 h 950327"/>
                    <a:gd name="connsiteX2" fmla="*/ 948615 w 1460758"/>
                    <a:gd name="connsiteY2" fmla="*/ 281232 h 950327"/>
                    <a:gd name="connsiteX3" fmla="*/ 1459307 w 1460758"/>
                    <a:gd name="connsiteY3" fmla="*/ 917950 h 950327"/>
                    <a:gd name="connsiteX4" fmla="*/ 13887 w 1460758"/>
                    <a:gd name="connsiteY4" fmla="*/ 917950 h 950327"/>
                    <a:gd name="connsiteX5" fmla="*/ 736597 w 1460758"/>
                    <a:gd name="connsiteY5" fmla="*/ 1 h 950327"/>
                    <a:gd name="connsiteX0" fmla="*/ 736597 w 1460758"/>
                    <a:gd name="connsiteY0" fmla="*/ 26691 h 977017"/>
                    <a:gd name="connsiteX1" fmla="*/ 948615 w 1460758"/>
                    <a:gd name="connsiteY1" fmla="*/ 307922 h 977017"/>
                    <a:gd name="connsiteX2" fmla="*/ 1459307 w 1460758"/>
                    <a:gd name="connsiteY2" fmla="*/ 944640 h 977017"/>
                    <a:gd name="connsiteX3" fmla="*/ 13887 w 1460758"/>
                    <a:gd name="connsiteY3" fmla="*/ 944640 h 977017"/>
                    <a:gd name="connsiteX4" fmla="*/ 736597 w 1460758"/>
                    <a:gd name="connsiteY4" fmla="*/ 26691 h 977017"/>
                    <a:gd name="connsiteX0" fmla="*/ 736597 w 1475058"/>
                    <a:gd name="connsiteY0" fmla="*/ 1 h 950327"/>
                    <a:gd name="connsiteX1" fmla="*/ 1459307 w 1475058"/>
                    <a:gd name="connsiteY1" fmla="*/ 917950 h 950327"/>
                    <a:gd name="connsiteX2" fmla="*/ 13887 w 1475058"/>
                    <a:gd name="connsiteY2" fmla="*/ 917950 h 950327"/>
                    <a:gd name="connsiteX3" fmla="*/ 736597 w 1475058"/>
                    <a:gd name="connsiteY3" fmla="*/ 1 h 950327"/>
                    <a:gd name="connsiteX0" fmla="*/ 735968 w 1471935"/>
                    <a:gd name="connsiteY0" fmla="*/ 66 h 950392"/>
                    <a:gd name="connsiteX1" fmla="*/ 1458678 w 1471935"/>
                    <a:gd name="connsiteY1" fmla="*/ 918015 h 950392"/>
                    <a:gd name="connsiteX2" fmla="*/ 13258 w 1471935"/>
                    <a:gd name="connsiteY2" fmla="*/ 918015 h 950392"/>
                    <a:gd name="connsiteX3" fmla="*/ 735968 w 1471935"/>
                    <a:gd name="connsiteY3" fmla="*/ 66 h 950392"/>
                    <a:gd name="connsiteX0" fmla="*/ 724645 w 1460612"/>
                    <a:gd name="connsiteY0" fmla="*/ 68 h 965879"/>
                    <a:gd name="connsiteX1" fmla="*/ 1447355 w 1460612"/>
                    <a:gd name="connsiteY1" fmla="*/ 918017 h 965879"/>
                    <a:gd name="connsiteX2" fmla="*/ 1935 w 1460612"/>
                    <a:gd name="connsiteY2" fmla="*/ 918017 h 965879"/>
                    <a:gd name="connsiteX3" fmla="*/ 724645 w 1460612"/>
                    <a:gd name="connsiteY3" fmla="*/ 68 h 965879"/>
                    <a:gd name="connsiteX0" fmla="*/ 724643 w 1451056"/>
                    <a:gd name="connsiteY0" fmla="*/ 64 h 988992"/>
                    <a:gd name="connsiteX1" fmla="*/ 1447353 w 1451056"/>
                    <a:gd name="connsiteY1" fmla="*/ 918013 h 988992"/>
                    <a:gd name="connsiteX2" fmla="*/ 1933 w 1451056"/>
                    <a:gd name="connsiteY2" fmla="*/ 918013 h 988992"/>
                    <a:gd name="connsiteX3" fmla="*/ 724643 w 1451056"/>
                    <a:gd name="connsiteY3" fmla="*/ 64 h 988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451056" h="988992">
                      <a:moveTo>
                        <a:pt x="724643" y="64"/>
                      </a:moveTo>
                      <a:cubicBezTo>
                        <a:pt x="830643" y="-8332"/>
                        <a:pt x="1506882" y="811199"/>
                        <a:pt x="1447353" y="918013"/>
                      </a:cubicBezTo>
                      <a:cubicBezTo>
                        <a:pt x="1387824" y="1024827"/>
                        <a:pt x="44056" y="999641"/>
                        <a:pt x="1933" y="918013"/>
                      </a:cubicBezTo>
                      <a:cubicBezTo>
                        <a:pt x="-40190" y="836385"/>
                        <a:pt x="618643" y="8460"/>
                        <a:pt x="724643" y="6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141" name="グループ化 140">
              <a:extLst>
                <a:ext uri="{FF2B5EF4-FFF2-40B4-BE49-F238E27FC236}">
                  <a16:creationId xmlns:a16="http://schemas.microsoft.com/office/drawing/2014/main" id="{F329538F-1039-4FF2-9F54-40F74A2E2DCC}"/>
                </a:ext>
              </a:extLst>
            </p:cNvPr>
            <p:cNvGrpSpPr/>
            <p:nvPr/>
          </p:nvGrpSpPr>
          <p:grpSpPr>
            <a:xfrm>
              <a:off x="2507786" y="3458980"/>
              <a:ext cx="799782" cy="453300"/>
              <a:chOff x="6910581" y="2422564"/>
              <a:chExt cx="1239974" cy="976954"/>
            </a:xfrm>
          </p:grpSpPr>
          <p:sp>
            <p:nvSpPr>
              <p:cNvPr id="155" name="フリーフォーム: 図形 154">
                <a:extLst>
                  <a:ext uri="{FF2B5EF4-FFF2-40B4-BE49-F238E27FC236}">
                    <a16:creationId xmlns:a16="http://schemas.microsoft.com/office/drawing/2014/main" id="{9C1E560B-5B5C-4404-BB2F-86D1D1BCEA4E}"/>
                  </a:ext>
                </a:extLst>
              </p:cNvPr>
              <p:cNvSpPr/>
              <p:nvPr/>
            </p:nvSpPr>
            <p:spPr>
              <a:xfrm>
                <a:off x="6910581" y="2422564"/>
                <a:ext cx="1239974" cy="964434"/>
              </a:xfrm>
              <a:custGeom>
                <a:avLst/>
                <a:gdLst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625321 w 1240438"/>
                  <a:gd name="connsiteY13" fmla="*/ 168007 h 958736"/>
                  <a:gd name="connsiteX14" fmla="*/ 642127 w 1240438"/>
                  <a:gd name="connsiteY14" fmla="*/ 129822 h 958736"/>
                  <a:gd name="connsiteX15" fmla="*/ 717889 w 1240438"/>
                  <a:gd name="connsiteY15" fmla="*/ 0 h 958736"/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642127 w 1240438"/>
                  <a:gd name="connsiteY13" fmla="*/ 129822 h 958736"/>
                  <a:gd name="connsiteX14" fmla="*/ 717889 w 1240438"/>
                  <a:gd name="connsiteY14" fmla="*/ 0 h 958736"/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717889 w 1240438"/>
                  <a:gd name="connsiteY13" fmla="*/ 0 h 958736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71619 w 1240438"/>
                  <a:gd name="connsiteY5" fmla="*/ 895475 h 976953"/>
                  <a:gd name="connsiteX6" fmla="*/ 1080851 w 1240438"/>
                  <a:gd name="connsiteY6" fmla="*/ 914079 h 976953"/>
                  <a:gd name="connsiteX7" fmla="*/ 1086178 w 1240438"/>
                  <a:gd name="connsiteY7" fmla="*/ 944858 h 976953"/>
                  <a:gd name="connsiteX8" fmla="*/ 368 w 1240438"/>
                  <a:gd name="connsiteY8" fmla="*/ 944858 h 976953"/>
                  <a:gd name="connsiteX9" fmla="*/ 384004 w 1240438"/>
                  <a:gd name="connsiteY9" fmla="*/ 313673 h 976953"/>
                  <a:gd name="connsiteX10" fmla="*/ 433361 w 1240438"/>
                  <a:gd name="connsiteY10" fmla="*/ 245216 h 976953"/>
                  <a:gd name="connsiteX11" fmla="*/ 543273 w 1240438"/>
                  <a:gd name="connsiteY11" fmla="*/ 34886 h 976953"/>
                  <a:gd name="connsiteX12" fmla="*/ 717889 w 1240438"/>
                  <a:gd name="connsiteY12" fmla="*/ 18217 h 976953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71619 w 1240438"/>
                  <a:gd name="connsiteY5" fmla="*/ 895475 h 976953"/>
                  <a:gd name="connsiteX6" fmla="*/ 1086178 w 1240438"/>
                  <a:gd name="connsiteY6" fmla="*/ 944858 h 976953"/>
                  <a:gd name="connsiteX7" fmla="*/ 368 w 1240438"/>
                  <a:gd name="connsiteY7" fmla="*/ 944858 h 976953"/>
                  <a:gd name="connsiteX8" fmla="*/ 384004 w 1240438"/>
                  <a:gd name="connsiteY8" fmla="*/ 313673 h 976953"/>
                  <a:gd name="connsiteX9" fmla="*/ 433361 w 1240438"/>
                  <a:gd name="connsiteY9" fmla="*/ 245216 h 976953"/>
                  <a:gd name="connsiteX10" fmla="*/ 543273 w 1240438"/>
                  <a:gd name="connsiteY10" fmla="*/ 34886 h 976953"/>
                  <a:gd name="connsiteX11" fmla="*/ 717889 w 1240438"/>
                  <a:gd name="connsiteY11" fmla="*/ 18217 h 976953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86178 w 1240438"/>
                  <a:gd name="connsiteY5" fmla="*/ 944858 h 976953"/>
                  <a:gd name="connsiteX6" fmla="*/ 368 w 1240438"/>
                  <a:gd name="connsiteY6" fmla="*/ 944858 h 976953"/>
                  <a:gd name="connsiteX7" fmla="*/ 384004 w 1240438"/>
                  <a:gd name="connsiteY7" fmla="*/ 313673 h 976953"/>
                  <a:gd name="connsiteX8" fmla="*/ 433361 w 1240438"/>
                  <a:gd name="connsiteY8" fmla="*/ 245216 h 976953"/>
                  <a:gd name="connsiteX9" fmla="*/ 543273 w 1240438"/>
                  <a:gd name="connsiteY9" fmla="*/ 34886 h 976953"/>
                  <a:gd name="connsiteX10" fmla="*/ 717889 w 1240438"/>
                  <a:gd name="connsiteY10" fmla="*/ 18217 h 976953"/>
                  <a:gd name="connsiteX0" fmla="*/ 717889 w 1261511"/>
                  <a:gd name="connsiteY0" fmla="*/ 18217 h 966829"/>
                  <a:gd name="connsiteX1" fmla="*/ 821750 w 1261511"/>
                  <a:gd name="connsiteY1" fmla="*/ 218006 h 966829"/>
                  <a:gd name="connsiteX2" fmla="*/ 870879 w 1261511"/>
                  <a:gd name="connsiteY2" fmla="*/ 280092 h 966829"/>
                  <a:gd name="connsiteX3" fmla="*/ 1239391 w 1261511"/>
                  <a:gd name="connsiteY3" fmla="*/ 872988 h 966829"/>
                  <a:gd name="connsiteX4" fmla="*/ 1086178 w 1261511"/>
                  <a:gd name="connsiteY4" fmla="*/ 944858 h 966829"/>
                  <a:gd name="connsiteX5" fmla="*/ 368 w 1261511"/>
                  <a:gd name="connsiteY5" fmla="*/ 944858 h 966829"/>
                  <a:gd name="connsiteX6" fmla="*/ 384004 w 1261511"/>
                  <a:gd name="connsiteY6" fmla="*/ 313673 h 966829"/>
                  <a:gd name="connsiteX7" fmla="*/ 433361 w 1261511"/>
                  <a:gd name="connsiteY7" fmla="*/ 245216 h 966829"/>
                  <a:gd name="connsiteX8" fmla="*/ 543273 w 1261511"/>
                  <a:gd name="connsiteY8" fmla="*/ 34886 h 966829"/>
                  <a:gd name="connsiteX9" fmla="*/ 717889 w 1261511"/>
                  <a:gd name="connsiteY9" fmla="*/ 18217 h 966829"/>
                  <a:gd name="connsiteX0" fmla="*/ 717889 w 1249871"/>
                  <a:gd name="connsiteY0" fmla="*/ 18217 h 966829"/>
                  <a:gd name="connsiteX1" fmla="*/ 821750 w 1249871"/>
                  <a:gd name="connsiteY1" fmla="*/ 218006 h 966829"/>
                  <a:gd name="connsiteX2" fmla="*/ 870879 w 1249871"/>
                  <a:gd name="connsiteY2" fmla="*/ 280092 h 966829"/>
                  <a:gd name="connsiteX3" fmla="*/ 1239391 w 1249871"/>
                  <a:gd name="connsiteY3" fmla="*/ 872988 h 966829"/>
                  <a:gd name="connsiteX4" fmla="*/ 1086178 w 1249871"/>
                  <a:gd name="connsiteY4" fmla="*/ 944858 h 966829"/>
                  <a:gd name="connsiteX5" fmla="*/ 368 w 1249871"/>
                  <a:gd name="connsiteY5" fmla="*/ 944858 h 966829"/>
                  <a:gd name="connsiteX6" fmla="*/ 384004 w 1249871"/>
                  <a:gd name="connsiteY6" fmla="*/ 313673 h 966829"/>
                  <a:gd name="connsiteX7" fmla="*/ 433361 w 1249871"/>
                  <a:gd name="connsiteY7" fmla="*/ 245216 h 966829"/>
                  <a:gd name="connsiteX8" fmla="*/ 543273 w 1249871"/>
                  <a:gd name="connsiteY8" fmla="*/ 34886 h 966829"/>
                  <a:gd name="connsiteX9" fmla="*/ 717889 w 1249871"/>
                  <a:gd name="connsiteY9" fmla="*/ 18217 h 966829"/>
                  <a:gd name="connsiteX0" fmla="*/ 717889 w 1239974"/>
                  <a:gd name="connsiteY0" fmla="*/ 18217 h 964434"/>
                  <a:gd name="connsiteX1" fmla="*/ 821750 w 1239974"/>
                  <a:gd name="connsiteY1" fmla="*/ 21800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  <a:gd name="connsiteX0" fmla="*/ 717889 w 1239974"/>
                  <a:gd name="connsiteY0" fmla="*/ 18217 h 964434"/>
                  <a:gd name="connsiteX1" fmla="*/ 800319 w 1239974"/>
                  <a:gd name="connsiteY1" fmla="*/ 23705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  <a:gd name="connsiteX0" fmla="*/ 717889 w 1239974"/>
                  <a:gd name="connsiteY0" fmla="*/ 18217 h 964434"/>
                  <a:gd name="connsiteX1" fmla="*/ 788413 w 1239974"/>
                  <a:gd name="connsiteY1" fmla="*/ 21800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39974" h="964434">
                    <a:moveTo>
                      <a:pt x="717889" y="18217"/>
                    </a:moveTo>
                    <a:cubicBezTo>
                      <a:pt x="752796" y="18586"/>
                      <a:pt x="745201" y="130714"/>
                      <a:pt x="788413" y="218006"/>
                    </a:cubicBezTo>
                    <a:lnTo>
                      <a:pt x="870879" y="280092"/>
                    </a:lnTo>
                    <a:cubicBezTo>
                      <a:pt x="993717" y="477724"/>
                      <a:pt x="1229702" y="850300"/>
                      <a:pt x="1239391" y="872988"/>
                    </a:cubicBezTo>
                    <a:cubicBezTo>
                      <a:pt x="1249080" y="895676"/>
                      <a:pt x="1135519" y="942405"/>
                      <a:pt x="1086178" y="944858"/>
                    </a:cubicBezTo>
                    <a:cubicBezTo>
                      <a:pt x="1036837" y="947311"/>
                      <a:pt x="12017" y="987653"/>
                      <a:pt x="368" y="944858"/>
                    </a:cubicBezTo>
                    <a:cubicBezTo>
                      <a:pt x="-11281" y="902062"/>
                      <a:pt x="256125" y="524068"/>
                      <a:pt x="384004" y="313673"/>
                    </a:cubicBezTo>
                    <a:lnTo>
                      <a:pt x="433361" y="245216"/>
                    </a:lnTo>
                    <a:cubicBezTo>
                      <a:pt x="478346" y="152287"/>
                      <a:pt x="495852" y="72719"/>
                      <a:pt x="543273" y="34886"/>
                    </a:cubicBezTo>
                    <a:cubicBezTo>
                      <a:pt x="590694" y="-2947"/>
                      <a:pt x="671476" y="-12303"/>
                      <a:pt x="717889" y="1821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CC66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56" name="グループ化 155">
                <a:extLst>
                  <a:ext uri="{FF2B5EF4-FFF2-40B4-BE49-F238E27FC236}">
                    <a16:creationId xmlns:a16="http://schemas.microsoft.com/office/drawing/2014/main" id="{8DA13037-6859-43F1-AA02-95697E6543C4}"/>
                  </a:ext>
                </a:extLst>
              </p:cNvPr>
              <p:cNvGrpSpPr/>
              <p:nvPr/>
            </p:nvGrpSpPr>
            <p:grpSpPr>
              <a:xfrm>
                <a:off x="6913732" y="2457450"/>
                <a:ext cx="1087268" cy="942068"/>
                <a:chOff x="6733685" y="2453320"/>
                <a:chExt cx="1447361" cy="950327"/>
              </a:xfrm>
            </p:grpSpPr>
            <p:sp>
              <p:nvSpPr>
                <p:cNvPr id="157" name="フリーフォーム: 図形 156">
                  <a:extLst>
                    <a:ext uri="{FF2B5EF4-FFF2-40B4-BE49-F238E27FC236}">
                      <a16:creationId xmlns:a16="http://schemas.microsoft.com/office/drawing/2014/main" id="{81A39160-41B0-43E2-90B9-D480DC597E96}"/>
                    </a:ext>
                  </a:extLst>
                </p:cNvPr>
                <p:cNvSpPr/>
                <p:nvPr/>
              </p:nvSpPr>
              <p:spPr>
                <a:xfrm>
                  <a:off x="6733685" y="2453320"/>
                  <a:ext cx="1447361" cy="950327"/>
                </a:xfrm>
                <a:custGeom>
                  <a:avLst/>
                  <a:gdLst>
                    <a:gd name="connsiteX0" fmla="*/ 722710 w 1445420"/>
                    <a:gd name="connsiteY0" fmla="*/ 0 h 917949"/>
                    <a:gd name="connsiteX1" fmla="*/ 902362 w 1445420"/>
                    <a:gd name="connsiteY1" fmla="*/ 281231 h 917949"/>
                    <a:gd name="connsiteX2" fmla="*/ 934728 w 1445420"/>
                    <a:gd name="connsiteY2" fmla="*/ 281231 h 917949"/>
                    <a:gd name="connsiteX3" fmla="*/ 1445420 w 1445420"/>
                    <a:gd name="connsiteY3" fmla="*/ 917949 h 917949"/>
                    <a:gd name="connsiteX4" fmla="*/ 0 w 1445420"/>
                    <a:gd name="connsiteY4" fmla="*/ 917949 h 917949"/>
                    <a:gd name="connsiteX5" fmla="*/ 510692 w 1445420"/>
                    <a:gd name="connsiteY5" fmla="*/ 281231 h 917949"/>
                    <a:gd name="connsiteX6" fmla="*/ 543058 w 1445420"/>
                    <a:gd name="connsiteY6" fmla="*/ 281231 h 917949"/>
                    <a:gd name="connsiteX0" fmla="*/ 722710 w 1445420"/>
                    <a:gd name="connsiteY0" fmla="*/ 58 h 918007"/>
                    <a:gd name="connsiteX1" fmla="*/ 902362 w 1445420"/>
                    <a:gd name="connsiteY1" fmla="*/ 281289 h 918007"/>
                    <a:gd name="connsiteX2" fmla="*/ 934728 w 1445420"/>
                    <a:gd name="connsiteY2" fmla="*/ 281289 h 918007"/>
                    <a:gd name="connsiteX3" fmla="*/ 1445420 w 1445420"/>
                    <a:gd name="connsiteY3" fmla="*/ 918007 h 918007"/>
                    <a:gd name="connsiteX4" fmla="*/ 0 w 1445420"/>
                    <a:gd name="connsiteY4" fmla="*/ 918007 h 918007"/>
                    <a:gd name="connsiteX5" fmla="*/ 510692 w 1445420"/>
                    <a:gd name="connsiteY5" fmla="*/ 281289 h 918007"/>
                    <a:gd name="connsiteX6" fmla="*/ 543058 w 1445420"/>
                    <a:gd name="connsiteY6" fmla="*/ 281289 h 918007"/>
                    <a:gd name="connsiteX7" fmla="*/ 722710 w 1445420"/>
                    <a:gd name="connsiteY7" fmla="*/ 58 h 918007"/>
                    <a:gd name="connsiteX0" fmla="*/ 723200 w 1445910"/>
                    <a:gd name="connsiteY0" fmla="*/ 58 h 937194"/>
                    <a:gd name="connsiteX1" fmla="*/ 902852 w 1445910"/>
                    <a:gd name="connsiteY1" fmla="*/ 281289 h 937194"/>
                    <a:gd name="connsiteX2" fmla="*/ 935218 w 1445910"/>
                    <a:gd name="connsiteY2" fmla="*/ 281289 h 937194"/>
                    <a:gd name="connsiteX3" fmla="*/ 1445910 w 1445910"/>
                    <a:gd name="connsiteY3" fmla="*/ 918007 h 937194"/>
                    <a:gd name="connsiteX4" fmla="*/ 490 w 1445910"/>
                    <a:gd name="connsiteY4" fmla="*/ 918007 h 937194"/>
                    <a:gd name="connsiteX5" fmla="*/ 511182 w 1445910"/>
                    <a:gd name="connsiteY5" fmla="*/ 281289 h 937194"/>
                    <a:gd name="connsiteX6" fmla="*/ 543548 w 1445910"/>
                    <a:gd name="connsiteY6" fmla="*/ 281289 h 937194"/>
                    <a:gd name="connsiteX7" fmla="*/ 723200 w 1445910"/>
                    <a:gd name="connsiteY7" fmla="*/ 58 h 937194"/>
                    <a:gd name="connsiteX0" fmla="*/ 723200 w 1447361"/>
                    <a:gd name="connsiteY0" fmla="*/ 58 h 950384"/>
                    <a:gd name="connsiteX1" fmla="*/ 902852 w 1447361"/>
                    <a:gd name="connsiteY1" fmla="*/ 281289 h 950384"/>
                    <a:gd name="connsiteX2" fmla="*/ 935218 w 1447361"/>
                    <a:gd name="connsiteY2" fmla="*/ 281289 h 950384"/>
                    <a:gd name="connsiteX3" fmla="*/ 1445910 w 1447361"/>
                    <a:gd name="connsiteY3" fmla="*/ 918007 h 950384"/>
                    <a:gd name="connsiteX4" fmla="*/ 490 w 1447361"/>
                    <a:gd name="connsiteY4" fmla="*/ 918007 h 950384"/>
                    <a:gd name="connsiteX5" fmla="*/ 511182 w 1447361"/>
                    <a:gd name="connsiteY5" fmla="*/ 281289 h 950384"/>
                    <a:gd name="connsiteX6" fmla="*/ 543548 w 1447361"/>
                    <a:gd name="connsiteY6" fmla="*/ 281289 h 950384"/>
                    <a:gd name="connsiteX7" fmla="*/ 723200 w 1447361"/>
                    <a:gd name="connsiteY7" fmla="*/ 58 h 950384"/>
                    <a:gd name="connsiteX0" fmla="*/ 723200 w 1447361"/>
                    <a:gd name="connsiteY0" fmla="*/ 714 h 951040"/>
                    <a:gd name="connsiteX1" fmla="*/ 902852 w 1447361"/>
                    <a:gd name="connsiteY1" fmla="*/ 281945 h 951040"/>
                    <a:gd name="connsiteX2" fmla="*/ 935218 w 1447361"/>
                    <a:gd name="connsiteY2" fmla="*/ 281945 h 951040"/>
                    <a:gd name="connsiteX3" fmla="*/ 1445910 w 1447361"/>
                    <a:gd name="connsiteY3" fmla="*/ 918663 h 951040"/>
                    <a:gd name="connsiteX4" fmla="*/ 490 w 1447361"/>
                    <a:gd name="connsiteY4" fmla="*/ 918663 h 951040"/>
                    <a:gd name="connsiteX5" fmla="*/ 511182 w 1447361"/>
                    <a:gd name="connsiteY5" fmla="*/ 281945 h 951040"/>
                    <a:gd name="connsiteX6" fmla="*/ 576886 w 1447361"/>
                    <a:gd name="connsiteY6" fmla="*/ 212888 h 951040"/>
                    <a:gd name="connsiteX7" fmla="*/ 723200 w 1447361"/>
                    <a:gd name="connsiteY7" fmla="*/ 714 h 951040"/>
                    <a:gd name="connsiteX0" fmla="*/ 723200 w 1447361"/>
                    <a:gd name="connsiteY0" fmla="*/ 1 h 950327"/>
                    <a:gd name="connsiteX1" fmla="*/ 867133 w 1447361"/>
                    <a:gd name="connsiteY1" fmla="*/ 214557 h 950327"/>
                    <a:gd name="connsiteX2" fmla="*/ 935218 w 1447361"/>
                    <a:gd name="connsiteY2" fmla="*/ 281232 h 950327"/>
                    <a:gd name="connsiteX3" fmla="*/ 1445910 w 1447361"/>
                    <a:gd name="connsiteY3" fmla="*/ 917950 h 950327"/>
                    <a:gd name="connsiteX4" fmla="*/ 490 w 1447361"/>
                    <a:gd name="connsiteY4" fmla="*/ 917950 h 950327"/>
                    <a:gd name="connsiteX5" fmla="*/ 511182 w 1447361"/>
                    <a:gd name="connsiteY5" fmla="*/ 281232 h 950327"/>
                    <a:gd name="connsiteX6" fmla="*/ 576886 w 1447361"/>
                    <a:gd name="connsiteY6" fmla="*/ 212175 h 950327"/>
                    <a:gd name="connsiteX7" fmla="*/ 723200 w 1447361"/>
                    <a:gd name="connsiteY7" fmla="*/ 1 h 9503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447361" h="950327">
                      <a:moveTo>
                        <a:pt x="723200" y="1"/>
                      </a:moveTo>
                      <a:cubicBezTo>
                        <a:pt x="771575" y="398"/>
                        <a:pt x="807249" y="120813"/>
                        <a:pt x="867133" y="214557"/>
                      </a:cubicBezTo>
                      <a:lnTo>
                        <a:pt x="935218" y="281232"/>
                      </a:lnTo>
                      <a:cubicBezTo>
                        <a:pt x="1105449" y="493471"/>
                        <a:pt x="1473323" y="874780"/>
                        <a:pt x="1445910" y="917950"/>
                      </a:cubicBezTo>
                      <a:cubicBezTo>
                        <a:pt x="1418497" y="961120"/>
                        <a:pt x="15997" y="961121"/>
                        <a:pt x="490" y="917950"/>
                      </a:cubicBezTo>
                      <a:cubicBezTo>
                        <a:pt x="-15017" y="874779"/>
                        <a:pt x="340951" y="493471"/>
                        <a:pt x="511182" y="281232"/>
                      </a:cubicBezTo>
                      <a:lnTo>
                        <a:pt x="576886" y="212175"/>
                      </a:lnTo>
                      <a:cubicBezTo>
                        <a:pt x="636770" y="118431"/>
                        <a:pt x="674826" y="-396"/>
                        <a:pt x="723200" y="1"/>
                      </a:cubicBezTo>
                      <a:close/>
                    </a:path>
                  </a:pathLst>
                </a:custGeom>
                <a:pattFill prst="dashUpDiag">
                  <a:fgClr>
                    <a:srgbClr val="ED7D31">
                      <a:lumMod val="50000"/>
                    </a:srgbClr>
                  </a:fgClr>
                  <a:bgClr>
                    <a:srgbClr val="FFC000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58" name="フリーフォーム: 図形 157">
                  <a:extLst>
                    <a:ext uri="{FF2B5EF4-FFF2-40B4-BE49-F238E27FC236}">
                      <a16:creationId xmlns:a16="http://schemas.microsoft.com/office/drawing/2014/main" id="{BAFB3A8C-DAB8-4656-B8D4-62C67E53D3ED}"/>
                    </a:ext>
                  </a:extLst>
                </p:cNvPr>
                <p:cNvSpPr/>
                <p:nvPr/>
              </p:nvSpPr>
              <p:spPr>
                <a:xfrm>
                  <a:off x="7371374" y="2480782"/>
                  <a:ext cx="172426" cy="183837"/>
                </a:xfrm>
                <a:custGeom>
                  <a:avLst/>
                  <a:gdLst>
                    <a:gd name="connsiteX0" fmla="*/ 722710 w 1445420"/>
                    <a:gd name="connsiteY0" fmla="*/ 0 h 917949"/>
                    <a:gd name="connsiteX1" fmla="*/ 902362 w 1445420"/>
                    <a:gd name="connsiteY1" fmla="*/ 281231 h 917949"/>
                    <a:gd name="connsiteX2" fmla="*/ 934728 w 1445420"/>
                    <a:gd name="connsiteY2" fmla="*/ 281231 h 917949"/>
                    <a:gd name="connsiteX3" fmla="*/ 1445420 w 1445420"/>
                    <a:gd name="connsiteY3" fmla="*/ 917949 h 917949"/>
                    <a:gd name="connsiteX4" fmla="*/ 0 w 1445420"/>
                    <a:gd name="connsiteY4" fmla="*/ 917949 h 917949"/>
                    <a:gd name="connsiteX5" fmla="*/ 510692 w 1445420"/>
                    <a:gd name="connsiteY5" fmla="*/ 281231 h 917949"/>
                    <a:gd name="connsiteX6" fmla="*/ 543058 w 1445420"/>
                    <a:gd name="connsiteY6" fmla="*/ 281231 h 917949"/>
                    <a:gd name="connsiteX0" fmla="*/ 722710 w 1445420"/>
                    <a:gd name="connsiteY0" fmla="*/ 58 h 918007"/>
                    <a:gd name="connsiteX1" fmla="*/ 902362 w 1445420"/>
                    <a:gd name="connsiteY1" fmla="*/ 281289 h 918007"/>
                    <a:gd name="connsiteX2" fmla="*/ 934728 w 1445420"/>
                    <a:gd name="connsiteY2" fmla="*/ 281289 h 918007"/>
                    <a:gd name="connsiteX3" fmla="*/ 1445420 w 1445420"/>
                    <a:gd name="connsiteY3" fmla="*/ 918007 h 918007"/>
                    <a:gd name="connsiteX4" fmla="*/ 0 w 1445420"/>
                    <a:gd name="connsiteY4" fmla="*/ 918007 h 918007"/>
                    <a:gd name="connsiteX5" fmla="*/ 510692 w 1445420"/>
                    <a:gd name="connsiteY5" fmla="*/ 281289 h 918007"/>
                    <a:gd name="connsiteX6" fmla="*/ 543058 w 1445420"/>
                    <a:gd name="connsiteY6" fmla="*/ 281289 h 918007"/>
                    <a:gd name="connsiteX7" fmla="*/ 722710 w 1445420"/>
                    <a:gd name="connsiteY7" fmla="*/ 58 h 918007"/>
                    <a:gd name="connsiteX0" fmla="*/ 723200 w 1445910"/>
                    <a:gd name="connsiteY0" fmla="*/ 58 h 937194"/>
                    <a:gd name="connsiteX1" fmla="*/ 902852 w 1445910"/>
                    <a:gd name="connsiteY1" fmla="*/ 281289 h 937194"/>
                    <a:gd name="connsiteX2" fmla="*/ 935218 w 1445910"/>
                    <a:gd name="connsiteY2" fmla="*/ 281289 h 937194"/>
                    <a:gd name="connsiteX3" fmla="*/ 1445910 w 1445910"/>
                    <a:gd name="connsiteY3" fmla="*/ 918007 h 937194"/>
                    <a:gd name="connsiteX4" fmla="*/ 490 w 1445910"/>
                    <a:gd name="connsiteY4" fmla="*/ 918007 h 937194"/>
                    <a:gd name="connsiteX5" fmla="*/ 511182 w 1445910"/>
                    <a:gd name="connsiteY5" fmla="*/ 281289 h 937194"/>
                    <a:gd name="connsiteX6" fmla="*/ 543548 w 1445910"/>
                    <a:gd name="connsiteY6" fmla="*/ 281289 h 937194"/>
                    <a:gd name="connsiteX7" fmla="*/ 723200 w 1445910"/>
                    <a:gd name="connsiteY7" fmla="*/ 58 h 937194"/>
                    <a:gd name="connsiteX0" fmla="*/ 723200 w 1447361"/>
                    <a:gd name="connsiteY0" fmla="*/ 58 h 950384"/>
                    <a:gd name="connsiteX1" fmla="*/ 902852 w 1447361"/>
                    <a:gd name="connsiteY1" fmla="*/ 281289 h 950384"/>
                    <a:gd name="connsiteX2" fmla="*/ 935218 w 1447361"/>
                    <a:gd name="connsiteY2" fmla="*/ 281289 h 950384"/>
                    <a:gd name="connsiteX3" fmla="*/ 1445910 w 1447361"/>
                    <a:gd name="connsiteY3" fmla="*/ 918007 h 950384"/>
                    <a:gd name="connsiteX4" fmla="*/ 490 w 1447361"/>
                    <a:gd name="connsiteY4" fmla="*/ 918007 h 950384"/>
                    <a:gd name="connsiteX5" fmla="*/ 511182 w 1447361"/>
                    <a:gd name="connsiteY5" fmla="*/ 281289 h 950384"/>
                    <a:gd name="connsiteX6" fmla="*/ 543548 w 1447361"/>
                    <a:gd name="connsiteY6" fmla="*/ 281289 h 950384"/>
                    <a:gd name="connsiteX7" fmla="*/ 723200 w 1447361"/>
                    <a:gd name="connsiteY7" fmla="*/ 58 h 950384"/>
                    <a:gd name="connsiteX0" fmla="*/ 723200 w 1447361"/>
                    <a:gd name="connsiteY0" fmla="*/ 714 h 951040"/>
                    <a:gd name="connsiteX1" fmla="*/ 902852 w 1447361"/>
                    <a:gd name="connsiteY1" fmla="*/ 281945 h 951040"/>
                    <a:gd name="connsiteX2" fmla="*/ 935218 w 1447361"/>
                    <a:gd name="connsiteY2" fmla="*/ 281945 h 951040"/>
                    <a:gd name="connsiteX3" fmla="*/ 1445910 w 1447361"/>
                    <a:gd name="connsiteY3" fmla="*/ 918663 h 951040"/>
                    <a:gd name="connsiteX4" fmla="*/ 490 w 1447361"/>
                    <a:gd name="connsiteY4" fmla="*/ 918663 h 951040"/>
                    <a:gd name="connsiteX5" fmla="*/ 511182 w 1447361"/>
                    <a:gd name="connsiteY5" fmla="*/ 281945 h 951040"/>
                    <a:gd name="connsiteX6" fmla="*/ 576886 w 1447361"/>
                    <a:gd name="connsiteY6" fmla="*/ 212888 h 951040"/>
                    <a:gd name="connsiteX7" fmla="*/ 723200 w 1447361"/>
                    <a:gd name="connsiteY7" fmla="*/ 714 h 951040"/>
                    <a:gd name="connsiteX0" fmla="*/ 723200 w 1447361"/>
                    <a:gd name="connsiteY0" fmla="*/ 1 h 950327"/>
                    <a:gd name="connsiteX1" fmla="*/ 867133 w 1447361"/>
                    <a:gd name="connsiteY1" fmla="*/ 214557 h 950327"/>
                    <a:gd name="connsiteX2" fmla="*/ 935218 w 1447361"/>
                    <a:gd name="connsiteY2" fmla="*/ 281232 h 950327"/>
                    <a:gd name="connsiteX3" fmla="*/ 1445910 w 1447361"/>
                    <a:gd name="connsiteY3" fmla="*/ 917950 h 950327"/>
                    <a:gd name="connsiteX4" fmla="*/ 490 w 1447361"/>
                    <a:gd name="connsiteY4" fmla="*/ 917950 h 950327"/>
                    <a:gd name="connsiteX5" fmla="*/ 511182 w 1447361"/>
                    <a:gd name="connsiteY5" fmla="*/ 281232 h 950327"/>
                    <a:gd name="connsiteX6" fmla="*/ 576886 w 1447361"/>
                    <a:gd name="connsiteY6" fmla="*/ 212175 h 950327"/>
                    <a:gd name="connsiteX7" fmla="*/ 723200 w 1447361"/>
                    <a:gd name="connsiteY7" fmla="*/ 1 h 950327"/>
                    <a:gd name="connsiteX0" fmla="*/ 723200 w 1447361"/>
                    <a:gd name="connsiteY0" fmla="*/ -1 h 950325"/>
                    <a:gd name="connsiteX1" fmla="*/ 867133 w 1447361"/>
                    <a:gd name="connsiteY1" fmla="*/ 214555 h 950325"/>
                    <a:gd name="connsiteX2" fmla="*/ 935218 w 1447361"/>
                    <a:gd name="connsiteY2" fmla="*/ 281230 h 950325"/>
                    <a:gd name="connsiteX3" fmla="*/ 1445910 w 1447361"/>
                    <a:gd name="connsiteY3" fmla="*/ 917948 h 950325"/>
                    <a:gd name="connsiteX4" fmla="*/ 490 w 1447361"/>
                    <a:gd name="connsiteY4" fmla="*/ 917948 h 950325"/>
                    <a:gd name="connsiteX5" fmla="*/ 511182 w 1447361"/>
                    <a:gd name="connsiteY5" fmla="*/ 281230 h 950325"/>
                    <a:gd name="connsiteX6" fmla="*/ 723200 w 1447361"/>
                    <a:gd name="connsiteY6" fmla="*/ -1 h 950325"/>
                    <a:gd name="connsiteX0" fmla="*/ 736597 w 1460758"/>
                    <a:gd name="connsiteY0" fmla="*/ 1 h 950327"/>
                    <a:gd name="connsiteX1" fmla="*/ 880530 w 1460758"/>
                    <a:gd name="connsiteY1" fmla="*/ 214557 h 950327"/>
                    <a:gd name="connsiteX2" fmla="*/ 948615 w 1460758"/>
                    <a:gd name="connsiteY2" fmla="*/ 281232 h 950327"/>
                    <a:gd name="connsiteX3" fmla="*/ 1459307 w 1460758"/>
                    <a:gd name="connsiteY3" fmla="*/ 917950 h 950327"/>
                    <a:gd name="connsiteX4" fmla="*/ 13887 w 1460758"/>
                    <a:gd name="connsiteY4" fmla="*/ 917950 h 950327"/>
                    <a:gd name="connsiteX5" fmla="*/ 736597 w 1460758"/>
                    <a:gd name="connsiteY5" fmla="*/ 1 h 950327"/>
                    <a:gd name="connsiteX0" fmla="*/ 736597 w 1460758"/>
                    <a:gd name="connsiteY0" fmla="*/ 26691 h 977017"/>
                    <a:gd name="connsiteX1" fmla="*/ 948615 w 1460758"/>
                    <a:gd name="connsiteY1" fmla="*/ 307922 h 977017"/>
                    <a:gd name="connsiteX2" fmla="*/ 1459307 w 1460758"/>
                    <a:gd name="connsiteY2" fmla="*/ 944640 h 977017"/>
                    <a:gd name="connsiteX3" fmla="*/ 13887 w 1460758"/>
                    <a:gd name="connsiteY3" fmla="*/ 944640 h 977017"/>
                    <a:gd name="connsiteX4" fmla="*/ 736597 w 1460758"/>
                    <a:gd name="connsiteY4" fmla="*/ 26691 h 977017"/>
                    <a:gd name="connsiteX0" fmla="*/ 736597 w 1475058"/>
                    <a:gd name="connsiteY0" fmla="*/ 1 h 950327"/>
                    <a:gd name="connsiteX1" fmla="*/ 1459307 w 1475058"/>
                    <a:gd name="connsiteY1" fmla="*/ 917950 h 950327"/>
                    <a:gd name="connsiteX2" fmla="*/ 13887 w 1475058"/>
                    <a:gd name="connsiteY2" fmla="*/ 917950 h 950327"/>
                    <a:gd name="connsiteX3" fmla="*/ 736597 w 1475058"/>
                    <a:gd name="connsiteY3" fmla="*/ 1 h 950327"/>
                    <a:gd name="connsiteX0" fmla="*/ 735968 w 1471935"/>
                    <a:gd name="connsiteY0" fmla="*/ 66 h 950392"/>
                    <a:gd name="connsiteX1" fmla="*/ 1458678 w 1471935"/>
                    <a:gd name="connsiteY1" fmla="*/ 918015 h 950392"/>
                    <a:gd name="connsiteX2" fmla="*/ 13258 w 1471935"/>
                    <a:gd name="connsiteY2" fmla="*/ 918015 h 950392"/>
                    <a:gd name="connsiteX3" fmla="*/ 735968 w 1471935"/>
                    <a:gd name="connsiteY3" fmla="*/ 66 h 950392"/>
                    <a:gd name="connsiteX0" fmla="*/ 724645 w 1460612"/>
                    <a:gd name="connsiteY0" fmla="*/ 68 h 965879"/>
                    <a:gd name="connsiteX1" fmla="*/ 1447355 w 1460612"/>
                    <a:gd name="connsiteY1" fmla="*/ 918017 h 965879"/>
                    <a:gd name="connsiteX2" fmla="*/ 1935 w 1460612"/>
                    <a:gd name="connsiteY2" fmla="*/ 918017 h 965879"/>
                    <a:gd name="connsiteX3" fmla="*/ 724645 w 1460612"/>
                    <a:gd name="connsiteY3" fmla="*/ 68 h 965879"/>
                    <a:gd name="connsiteX0" fmla="*/ 724643 w 1451056"/>
                    <a:gd name="connsiteY0" fmla="*/ 64 h 988992"/>
                    <a:gd name="connsiteX1" fmla="*/ 1447353 w 1451056"/>
                    <a:gd name="connsiteY1" fmla="*/ 918013 h 988992"/>
                    <a:gd name="connsiteX2" fmla="*/ 1933 w 1451056"/>
                    <a:gd name="connsiteY2" fmla="*/ 918013 h 988992"/>
                    <a:gd name="connsiteX3" fmla="*/ 724643 w 1451056"/>
                    <a:gd name="connsiteY3" fmla="*/ 64 h 988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451056" h="988992">
                      <a:moveTo>
                        <a:pt x="724643" y="64"/>
                      </a:moveTo>
                      <a:cubicBezTo>
                        <a:pt x="830643" y="-8332"/>
                        <a:pt x="1506882" y="811199"/>
                        <a:pt x="1447353" y="918013"/>
                      </a:cubicBezTo>
                      <a:cubicBezTo>
                        <a:pt x="1387824" y="1024827"/>
                        <a:pt x="44056" y="999641"/>
                        <a:pt x="1933" y="918013"/>
                      </a:cubicBezTo>
                      <a:cubicBezTo>
                        <a:pt x="-40190" y="836385"/>
                        <a:pt x="618643" y="8460"/>
                        <a:pt x="724643" y="6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142" name="グループ化 141">
              <a:extLst>
                <a:ext uri="{FF2B5EF4-FFF2-40B4-BE49-F238E27FC236}">
                  <a16:creationId xmlns:a16="http://schemas.microsoft.com/office/drawing/2014/main" id="{AC6C0E72-DF9B-4C3F-A3FF-E1ED2864923C}"/>
                </a:ext>
              </a:extLst>
            </p:cNvPr>
            <p:cNvGrpSpPr/>
            <p:nvPr/>
          </p:nvGrpSpPr>
          <p:grpSpPr>
            <a:xfrm>
              <a:off x="1458522" y="3486997"/>
              <a:ext cx="1049036" cy="575024"/>
              <a:chOff x="3341888" y="1250950"/>
              <a:chExt cx="2193525" cy="1202370"/>
            </a:xfrm>
          </p:grpSpPr>
          <p:sp>
            <p:nvSpPr>
              <p:cNvPr id="151" name="台形 24">
                <a:extLst>
                  <a:ext uri="{FF2B5EF4-FFF2-40B4-BE49-F238E27FC236}">
                    <a16:creationId xmlns:a16="http://schemas.microsoft.com/office/drawing/2014/main" id="{B6069BAE-C87C-4896-88A2-025AF5BB1DE5}"/>
                  </a:ext>
                </a:extLst>
              </p:cNvPr>
              <p:cNvSpPr/>
              <p:nvPr/>
            </p:nvSpPr>
            <p:spPr>
              <a:xfrm>
                <a:off x="3341888" y="1421987"/>
                <a:ext cx="2193525" cy="1031333"/>
              </a:xfrm>
              <a:custGeom>
                <a:avLst/>
                <a:gdLst>
                  <a:gd name="connsiteX0" fmla="*/ 0 w 2190750"/>
                  <a:gd name="connsiteY0" fmla="*/ 971550 h 971550"/>
                  <a:gd name="connsiteX1" fmla="*/ 443114 w 2190750"/>
                  <a:gd name="connsiteY1" fmla="*/ 0 h 971550"/>
                  <a:gd name="connsiteX2" fmla="*/ 1747636 w 2190750"/>
                  <a:gd name="connsiteY2" fmla="*/ 0 h 971550"/>
                  <a:gd name="connsiteX3" fmla="*/ 2190750 w 2190750"/>
                  <a:gd name="connsiteY3" fmla="*/ 971550 h 971550"/>
                  <a:gd name="connsiteX4" fmla="*/ 0 w 2190750"/>
                  <a:gd name="connsiteY4" fmla="*/ 971550 h 971550"/>
                  <a:gd name="connsiteX0" fmla="*/ 1952 w 2192702"/>
                  <a:gd name="connsiteY0" fmla="*/ 971550 h 1001183"/>
                  <a:gd name="connsiteX1" fmla="*/ 445066 w 2192702"/>
                  <a:gd name="connsiteY1" fmla="*/ 0 h 1001183"/>
                  <a:gd name="connsiteX2" fmla="*/ 1749588 w 2192702"/>
                  <a:gd name="connsiteY2" fmla="*/ 0 h 1001183"/>
                  <a:gd name="connsiteX3" fmla="*/ 2192702 w 2192702"/>
                  <a:gd name="connsiteY3" fmla="*/ 971550 h 1001183"/>
                  <a:gd name="connsiteX4" fmla="*/ 1952 w 2192702"/>
                  <a:gd name="connsiteY4" fmla="*/ 971550 h 1001183"/>
                  <a:gd name="connsiteX0" fmla="*/ 1952 w 2196924"/>
                  <a:gd name="connsiteY0" fmla="*/ 971550 h 1023964"/>
                  <a:gd name="connsiteX1" fmla="*/ 445066 w 2196924"/>
                  <a:gd name="connsiteY1" fmla="*/ 0 h 1023964"/>
                  <a:gd name="connsiteX2" fmla="*/ 1749588 w 2196924"/>
                  <a:gd name="connsiteY2" fmla="*/ 0 h 1023964"/>
                  <a:gd name="connsiteX3" fmla="*/ 2192702 w 2196924"/>
                  <a:gd name="connsiteY3" fmla="*/ 971550 h 1023964"/>
                  <a:gd name="connsiteX4" fmla="*/ 1952 w 2196924"/>
                  <a:gd name="connsiteY4" fmla="*/ 971550 h 1023964"/>
                  <a:gd name="connsiteX0" fmla="*/ 1522 w 2196494"/>
                  <a:gd name="connsiteY0" fmla="*/ 984250 h 1036664"/>
                  <a:gd name="connsiteX1" fmla="*/ 444636 w 2196494"/>
                  <a:gd name="connsiteY1" fmla="*/ 12700 h 1036664"/>
                  <a:gd name="connsiteX2" fmla="*/ 1749158 w 2196494"/>
                  <a:gd name="connsiteY2" fmla="*/ 12700 h 1036664"/>
                  <a:gd name="connsiteX3" fmla="*/ 2192272 w 2196494"/>
                  <a:gd name="connsiteY3" fmla="*/ 984250 h 1036664"/>
                  <a:gd name="connsiteX4" fmla="*/ 1522 w 2196494"/>
                  <a:gd name="connsiteY4" fmla="*/ 984250 h 1036664"/>
                  <a:gd name="connsiteX0" fmla="*/ 1522 w 2195712"/>
                  <a:gd name="connsiteY0" fmla="*/ 994187 h 1046601"/>
                  <a:gd name="connsiteX1" fmla="*/ 444636 w 2195712"/>
                  <a:gd name="connsiteY1" fmla="*/ 22637 h 1046601"/>
                  <a:gd name="connsiteX2" fmla="*/ 1749158 w 2195712"/>
                  <a:gd name="connsiteY2" fmla="*/ 22637 h 1046601"/>
                  <a:gd name="connsiteX3" fmla="*/ 2192272 w 2195712"/>
                  <a:gd name="connsiteY3" fmla="*/ 994187 h 1046601"/>
                  <a:gd name="connsiteX4" fmla="*/ 1522 w 2195712"/>
                  <a:gd name="connsiteY4" fmla="*/ 994187 h 1046601"/>
                  <a:gd name="connsiteX0" fmla="*/ 535 w 2194725"/>
                  <a:gd name="connsiteY0" fmla="*/ 994187 h 1037846"/>
                  <a:gd name="connsiteX1" fmla="*/ 443649 w 2194725"/>
                  <a:gd name="connsiteY1" fmla="*/ 22637 h 1037846"/>
                  <a:gd name="connsiteX2" fmla="*/ 1748171 w 2194725"/>
                  <a:gd name="connsiteY2" fmla="*/ 22637 h 1037846"/>
                  <a:gd name="connsiteX3" fmla="*/ 2191285 w 2194725"/>
                  <a:gd name="connsiteY3" fmla="*/ 994187 h 1037846"/>
                  <a:gd name="connsiteX4" fmla="*/ 535 w 2194725"/>
                  <a:gd name="connsiteY4" fmla="*/ 994187 h 1037846"/>
                  <a:gd name="connsiteX0" fmla="*/ 535 w 2193525"/>
                  <a:gd name="connsiteY0" fmla="*/ 994187 h 1031333"/>
                  <a:gd name="connsiteX1" fmla="*/ 443649 w 2193525"/>
                  <a:gd name="connsiteY1" fmla="*/ 22637 h 1031333"/>
                  <a:gd name="connsiteX2" fmla="*/ 1748171 w 2193525"/>
                  <a:gd name="connsiteY2" fmla="*/ 22637 h 1031333"/>
                  <a:gd name="connsiteX3" fmla="*/ 2191285 w 2193525"/>
                  <a:gd name="connsiteY3" fmla="*/ 994187 h 1031333"/>
                  <a:gd name="connsiteX4" fmla="*/ 535 w 2193525"/>
                  <a:gd name="connsiteY4" fmla="*/ 994187 h 1031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93525" h="1031333">
                    <a:moveTo>
                      <a:pt x="535" y="994187"/>
                    </a:moveTo>
                    <a:cubicBezTo>
                      <a:pt x="-16860" y="952912"/>
                      <a:pt x="396158" y="51212"/>
                      <a:pt x="443649" y="22637"/>
                    </a:cubicBezTo>
                    <a:cubicBezTo>
                      <a:pt x="491140" y="-5938"/>
                      <a:pt x="1687980" y="-9113"/>
                      <a:pt x="1748171" y="22637"/>
                    </a:cubicBezTo>
                    <a:cubicBezTo>
                      <a:pt x="1808362" y="54387"/>
                      <a:pt x="2227730" y="937037"/>
                      <a:pt x="2191285" y="994187"/>
                    </a:cubicBezTo>
                    <a:cubicBezTo>
                      <a:pt x="2154840" y="1051337"/>
                      <a:pt x="17930" y="1035462"/>
                      <a:pt x="535" y="99418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2" name="正方形/長方形 151">
                <a:extLst>
                  <a:ext uri="{FF2B5EF4-FFF2-40B4-BE49-F238E27FC236}">
                    <a16:creationId xmlns:a16="http://schemas.microsoft.com/office/drawing/2014/main" id="{8182E39E-5C51-4D1A-A2EB-5D22F57E08A9}"/>
                  </a:ext>
                </a:extLst>
              </p:cNvPr>
              <p:cNvSpPr/>
              <p:nvPr/>
            </p:nvSpPr>
            <p:spPr>
              <a:xfrm>
                <a:off x="4091717" y="1963914"/>
                <a:ext cx="704860" cy="489406"/>
              </a:xfrm>
              <a:prstGeom prst="rect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3" name="台形 24">
                <a:extLst>
                  <a:ext uri="{FF2B5EF4-FFF2-40B4-BE49-F238E27FC236}">
                    <a16:creationId xmlns:a16="http://schemas.microsoft.com/office/drawing/2014/main" id="{A3EBA0E1-21FB-4FA1-BEA0-65E28DFD0D79}"/>
                  </a:ext>
                </a:extLst>
              </p:cNvPr>
              <p:cNvSpPr/>
              <p:nvPr/>
            </p:nvSpPr>
            <p:spPr>
              <a:xfrm>
                <a:off x="3969796" y="1829660"/>
                <a:ext cx="937710" cy="268508"/>
              </a:xfrm>
              <a:custGeom>
                <a:avLst/>
                <a:gdLst>
                  <a:gd name="connsiteX0" fmla="*/ 0 w 2190750"/>
                  <a:gd name="connsiteY0" fmla="*/ 971550 h 971550"/>
                  <a:gd name="connsiteX1" fmla="*/ 443114 w 2190750"/>
                  <a:gd name="connsiteY1" fmla="*/ 0 h 971550"/>
                  <a:gd name="connsiteX2" fmla="*/ 1747636 w 2190750"/>
                  <a:gd name="connsiteY2" fmla="*/ 0 h 971550"/>
                  <a:gd name="connsiteX3" fmla="*/ 2190750 w 2190750"/>
                  <a:gd name="connsiteY3" fmla="*/ 971550 h 971550"/>
                  <a:gd name="connsiteX4" fmla="*/ 0 w 2190750"/>
                  <a:gd name="connsiteY4" fmla="*/ 971550 h 971550"/>
                  <a:gd name="connsiteX0" fmla="*/ 1952 w 2192702"/>
                  <a:gd name="connsiteY0" fmla="*/ 971550 h 1001183"/>
                  <a:gd name="connsiteX1" fmla="*/ 445066 w 2192702"/>
                  <a:gd name="connsiteY1" fmla="*/ 0 h 1001183"/>
                  <a:gd name="connsiteX2" fmla="*/ 1749588 w 2192702"/>
                  <a:gd name="connsiteY2" fmla="*/ 0 h 1001183"/>
                  <a:gd name="connsiteX3" fmla="*/ 2192702 w 2192702"/>
                  <a:gd name="connsiteY3" fmla="*/ 971550 h 1001183"/>
                  <a:gd name="connsiteX4" fmla="*/ 1952 w 2192702"/>
                  <a:gd name="connsiteY4" fmla="*/ 971550 h 1001183"/>
                  <a:gd name="connsiteX0" fmla="*/ 1952 w 2196924"/>
                  <a:gd name="connsiteY0" fmla="*/ 971550 h 1023964"/>
                  <a:gd name="connsiteX1" fmla="*/ 445066 w 2196924"/>
                  <a:gd name="connsiteY1" fmla="*/ 0 h 1023964"/>
                  <a:gd name="connsiteX2" fmla="*/ 1749588 w 2196924"/>
                  <a:gd name="connsiteY2" fmla="*/ 0 h 1023964"/>
                  <a:gd name="connsiteX3" fmla="*/ 2192702 w 2196924"/>
                  <a:gd name="connsiteY3" fmla="*/ 971550 h 1023964"/>
                  <a:gd name="connsiteX4" fmla="*/ 1952 w 2196924"/>
                  <a:gd name="connsiteY4" fmla="*/ 971550 h 1023964"/>
                  <a:gd name="connsiteX0" fmla="*/ 1522 w 2196494"/>
                  <a:gd name="connsiteY0" fmla="*/ 984250 h 1036664"/>
                  <a:gd name="connsiteX1" fmla="*/ 444636 w 2196494"/>
                  <a:gd name="connsiteY1" fmla="*/ 12700 h 1036664"/>
                  <a:gd name="connsiteX2" fmla="*/ 1749158 w 2196494"/>
                  <a:gd name="connsiteY2" fmla="*/ 12700 h 1036664"/>
                  <a:gd name="connsiteX3" fmla="*/ 2192272 w 2196494"/>
                  <a:gd name="connsiteY3" fmla="*/ 984250 h 1036664"/>
                  <a:gd name="connsiteX4" fmla="*/ 1522 w 2196494"/>
                  <a:gd name="connsiteY4" fmla="*/ 984250 h 1036664"/>
                  <a:gd name="connsiteX0" fmla="*/ 1522 w 2195712"/>
                  <a:gd name="connsiteY0" fmla="*/ 994187 h 1046601"/>
                  <a:gd name="connsiteX1" fmla="*/ 444636 w 2195712"/>
                  <a:gd name="connsiteY1" fmla="*/ 22637 h 1046601"/>
                  <a:gd name="connsiteX2" fmla="*/ 1749158 w 2195712"/>
                  <a:gd name="connsiteY2" fmla="*/ 22637 h 1046601"/>
                  <a:gd name="connsiteX3" fmla="*/ 2192272 w 2195712"/>
                  <a:gd name="connsiteY3" fmla="*/ 994187 h 1046601"/>
                  <a:gd name="connsiteX4" fmla="*/ 1522 w 2195712"/>
                  <a:gd name="connsiteY4" fmla="*/ 994187 h 1046601"/>
                  <a:gd name="connsiteX0" fmla="*/ 535 w 2194725"/>
                  <a:gd name="connsiteY0" fmla="*/ 994187 h 1037846"/>
                  <a:gd name="connsiteX1" fmla="*/ 443649 w 2194725"/>
                  <a:gd name="connsiteY1" fmla="*/ 22637 h 1037846"/>
                  <a:gd name="connsiteX2" fmla="*/ 1748171 w 2194725"/>
                  <a:gd name="connsiteY2" fmla="*/ 22637 h 1037846"/>
                  <a:gd name="connsiteX3" fmla="*/ 2191285 w 2194725"/>
                  <a:gd name="connsiteY3" fmla="*/ 994187 h 1037846"/>
                  <a:gd name="connsiteX4" fmla="*/ 535 w 2194725"/>
                  <a:gd name="connsiteY4" fmla="*/ 994187 h 1037846"/>
                  <a:gd name="connsiteX0" fmla="*/ 535 w 2193525"/>
                  <a:gd name="connsiteY0" fmla="*/ 994187 h 1031333"/>
                  <a:gd name="connsiteX1" fmla="*/ 443649 w 2193525"/>
                  <a:gd name="connsiteY1" fmla="*/ 22637 h 1031333"/>
                  <a:gd name="connsiteX2" fmla="*/ 1748171 w 2193525"/>
                  <a:gd name="connsiteY2" fmla="*/ 22637 h 1031333"/>
                  <a:gd name="connsiteX3" fmla="*/ 2191285 w 2193525"/>
                  <a:gd name="connsiteY3" fmla="*/ 994187 h 1031333"/>
                  <a:gd name="connsiteX4" fmla="*/ 535 w 2193525"/>
                  <a:gd name="connsiteY4" fmla="*/ 994187 h 1031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93525" h="1031333">
                    <a:moveTo>
                      <a:pt x="535" y="994187"/>
                    </a:moveTo>
                    <a:cubicBezTo>
                      <a:pt x="-16860" y="952912"/>
                      <a:pt x="396158" y="51212"/>
                      <a:pt x="443649" y="22637"/>
                    </a:cubicBezTo>
                    <a:cubicBezTo>
                      <a:pt x="491140" y="-5938"/>
                      <a:pt x="1687980" y="-9113"/>
                      <a:pt x="1748171" y="22637"/>
                    </a:cubicBezTo>
                    <a:cubicBezTo>
                      <a:pt x="1808362" y="54387"/>
                      <a:pt x="2227730" y="937037"/>
                      <a:pt x="2191285" y="994187"/>
                    </a:cubicBezTo>
                    <a:cubicBezTo>
                      <a:pt x="2154840" y="1051337"/>
                      <a:pt x="17930" y="1035462"/>
                      <a:pt x="535" y="99418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4" name="四角形: 角を丸くする 153">
                <a:extLst>
                  <a:ext uri="{FF2B5EF4-FFF2-40B4-BE49-F238E27FC236}">
                    <a16:creationId xmlns:a16="http://schemas.microsoft.com/office/drawing/2014/main" id="{BCC4C1F1-60EE-48A3-8B2F-21446E0C851B}"/>
                  </a:ext>
                </a:extLst>
              </p:cNvPr>
              <p:cNvSpPr/>
              <p:nvPr/>
            </p:nvSpPr>
            <p:spPr>
              <a:xfrm>
                <a:off x="3771047" y="1250950"/>
                <a:ext cx="1333500" cy="193262"/>
              </a:xfrm>
              <a:prstGeom prst="roundRect">
                <a:avLst/>
              </a:pr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F1C5679B-6D7F-4C58-9B73-12F19B675343}"/>
                </a:ext>
              </a:extLst>
            </p:cNvPr>
            <p:cNvGrpSpPr/>
            <p:nvPr/>
          </p:nvGrpSpPr>
          <p:grpSpPr>
            <a:xfrm>
              <a:off x="3106537" y="3803895"/>
              <a:ext cx="913283" cy="695629"/>
              <a:chOff x="5584826" y="850224"/>
              <a:chExt cx="1936748" cy="1475181"/>
            </a:xfrm>
          </p:grpSpPr>
          <p:sp>
            <p:nvSpPr>
              <p:cNvPr id="144" name="正方形/長方形 143">
                <a:extLst>
                  <a:ext uri="{FF2B5EF4-FFF2-40B4-BE49-F238E27FC236}">
                    <a16:creationId xmlns:a16="http://schemas.microsoft.com/office/drawing/2014/main" id="{460053EA-DFC8-43F4-900D-19D88E1E06DB}"/>
                  </a:ext>
                </a:extLst>
              </p:cNvPr>
              <p:cNvSpPr/>
              <p:nvPr/>
            </p:nvSpPr>
            <p:spPr>
              <a:xfrm>
                <a:off x="5883277" y="1688687"/>
                <a:ext cx="88898" cy="636718"/>
              </a:xfrm>
              <a:prstGeom prst="rect">
                <a:avLst/>
              </a:prstGeom>
              <a:pattFill prst="dkVert">
                <a:fgClr>
                  <a:srgbClr val="ED7D31">
                    <a:lumMod val="50000"/>
                  </a:srgbClr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5" name="正方形/長方形 144">
                <a:extLst>
                  <a:ext uri="{FF2B5EF4-FFF2-40B4-BE49-F238E27FC236}">
                    <a16:creationId xmlns:a16="http://schemas.microsoft.com/office/drawing/2014/main" id="{9CFEC3C2-A4B9-49F1-BD7A-0681E4401B4F}"/>
                  </a:ext>
                </a:extLst>
              </p:cNvPr>
              <p:cNvSpPr/>
              <p:nvPr/>
            </p:nvSpPr>
            <p:spPr>
              <a:xfrm>
                <a:off x="6527802" y="1688687"/>
                <a:ext cx="88898" cy="636718"/>
              </a:xfrm>
              <a:prstGeom prst="rect">
                <a:avLst/>
              </a:prstGeom>
              <a:pattFill prst="dkVert">
                <a:fgClr>
                  <a:srgbClr val="ED7D31">
                    <a:lumMod val="50000"/>
                  </a:srgbClr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6" name="正方形/長方形 145">
                <a:extLst>
                  <a:ext uri="{FF2B5EF4-FFF2-40B4-BE49-F238E27FC236}">
                    <a16:creationId xmlns:a16="http://schemas.microsoft.com/office/drawing/2014/main" id="{B730AF29-1B07-4BEF-8707-FEE6F723350D}"/>
                  </a:ext>
                </a:extLst>
              </p:cNvPr>
              <p:cNvSpPr/>
              <p:nvPr/>
            </p:nvSpPr>
            <p:spPr>
              <a:xfrm>
                <a:off x="7140577" y="1688687"/>
                <a:ext cx="88898" cy="636718"/>
              </a:xfrm>
              <a:prstGeom prst="rect">
                <a:avLst/>
              </a:prstGeom>
              <a:pattFill prst="dkVert">
                <a:fgClr>
                  <a:srgbClr val="ED7D31">
                    <a:lumMod val="50000"/>
                  </a:srgbClr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47" name="グループ化 146">
                <a:extLst>
                  <a:ext uri="{FF2B5EF4-FFF2-40B4-BE49-F238E27FC236}">
                    <a16:creationId xmlns:a16="http://schemas.microsoft.com/office/drawing/2014/main" id="{38D6A1D0-7849-4AAE-8A3E-1C5D54EE1825}"/>
                  </a:ext>
                </a:extLst>
              </p:cNvPr>
              <p:cNvGrpSpPr/>
              <p:nvPr/>
            </p:nvGrpSpPr>
            <p:grpSpPr>
              <a:xfrm>
                <a:off x="5584826" y="850224"/>
                <a:ext cx="1936748" cy="1208481"/>
                <a:chOff x="5584826" y="850224"/>
                <a:chExt cx="1936748" cy="1208481"/>
              </a:xfrm>
            </p:grpSpPr>
            <p:sp>
              <p:nvSpPr>
                <p:cNvPr id="148" name="四角形: 角を丸くする 147">
                  <a:extLst>
                    <a:ext uri="{FF2B5EF4-FFF2-40B4-BE49-F238E27FC236}">
                      <a16:creationId xmlns:a16="http://schemas.microsoft.com/office/drawing/2014/main" id="{3FDADE21-1D04-4295-B6DC-A49090246D68}"/>
                    </a:ext>
                  </a:extLst>
                </p:cNvPr>
                <p:cNvSpPr/>
                <p:nvPr/>
              </p:nvSpPr>
              <p:spPr>
                <a:xfrm>
                  <a:off x="5981702" y="850224"/>
                  <a:ext cx="1142998" cy="129762"/>
                </a:xfrm>
                <a:prstGeom prst="roundRect">
                  <a:avLst/>
                </a:prstGeom>
                <a:pattFill prst="dashUpDiag">
                  <a:fgClr>
                    <a:srgbClr val="ED7D31">
                      <a:lumMod val="50000"/>
                    </a:srgbClr>
                  </a:fgClr>
                  <a:bgClr>
                    <a:srgbClr val="FFC000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9" name="正方形/長方形 148">
                  <a:extLst>
                    <a:ext uri="{FF2B5EF4-FFF2-40B4-BE49-F238E27FC236}">
                      <a16:creationId xmlns:a16="http://schemas.microsoft.com/office/drawing/2014/main" id="{2E841A79-0561-4218-888F-F237D54068AC}"/>
                    </a:ext>
                  </a:extLst>
                </p:cNvPr>
                <p:cNvSpPr/>
                <p:nvPr/>
              </p:nvSpPr>
              <p:spPr>
                <a:xfrm>
                  <a:off x="5857877" y="1421987"/>
                  <a:ext cx="1390648" cy="636718"/>
                </a:xfrm>
                <a:prstGeom prst="rect">
                  <a:avLst/>
                </a:prstGeom>
                <a:pattFill prst="dkHorz">
                  <a:fgClr>
                    <a:srgbClr val="ED7D31">
                      <a:lumMod val="50000"/>
                    </a:srgbClr>
                  </a:fgClr>
                  <a:bgClr>
                    <a:srgbClr val="ED7D31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50" name="台形 24">
                  <a:extLst>
                    <a:ext uri="{FF2B5EF4-FFF2-40B4-BE49-F238E27FC236}">
                      <a16:creationId xmlns:a16="http://schemas.microsoft.com/office/drawing/2014/main" id="{56E54F69-8F4E-446B-B1C3-F0BDBBFA64DE}"/>
                    </a:ext>
                  </a:extLst>
                </p:cNvPr>
                <p:cNvSpPr/>
                <p:nvPr/>
              </p:nvSpPr>
              <p:spPr>
                <a:xfrm>
                  <a:off x="5584826" y="964111"/>
                  <a:ext cx="1936748" cy="541927"/>
                </a:xfrm>
                <a:custGeom>
                  <a:avLst/>
                  <a:gdLst>
                    <a:gd name="connsiteX0" fmla="*/ 0 w 2190750"/>
                    <a:gd name="connsiteY0" fmla="*/ 971550 h 971550"/>
                    <a:gd name="connsiteX1" fmla="*/ 443114 w 2190750"/>
                    <a:gd name="connsiteY1" fmla="*/ 0 h 971550"/>
                    <a:gd name="connsiteX2" fmla="*/ 1747636 w 2190750"/>
                    <a:gd name="connsiteY2" fmla="*/ 0 h 971550"/>
                    <a:gd name="connsiteX3" fmla="*/ 2190750 w 2190750"/>
                    <a:gd name="connsiteY3" fmla="*/ 971550 h 971550"/>
                    <a:gd name="connsiteX4" fmla="*/ 0 w 2190750"/>
                    <a:gd name="connsiteY4" fmla="*/ 971550 h 971550"/>
                    <a:gd name="connsiteX0" fmla="*/ 1952 w 2192702"/>
                    <a:gd name="connsiteY0" fmla="*/ 971550 h 1001183"/>
                    <a:gd name="connsiteX1" fmla="*/ 445066 w 2192702"/>
                    <a:gd name="connsiteY1" fmla="*/ 0 h 1001183"/>
                    <a:gd name="connsiteX2" fmla="*/ 1749588 w 2192702"/>
                    <a:gd name="connsiteY2" fmla="*/ 0 h 1001183"/>
                    <a:gd name="connsiteX3" fmla="*/ 2192702 w 2192702"/>
                    <a:gd name="connsiteY3" fmla="*/ 971550 h 1001183"/>
                    <a:gd name="connsiteX4" fmla="*/ 1952 w 2192702"/>
                    <a:gd name="connsiteY4" fmla="*/ 971550 h 1001183"/>
                    <a:gd name="connsiteX0" fmla="*/ 1952 w 2196924"/>
                    <a:gd name="connsiteY0" fmla="*/ 971550 h 1023964"/>
                    <a:gd name="connsiteX1" fmla="*/ 445066 w 2196924"/>
                    <a:gd name="connsiteY1" fmla="*/ 0 h 1023964"/>
                    <a:gd name="connsiteX2" fmla="*/ 1749588 w 2196924"/>
                    <a:gd name="connsiteY2" fmla="*/ 0 h 1023964"/>
                    <a:gd name="connsiteX3" fmla="*/ 2192702 w 2196924"/>
                    <a:gd name="connsiteY3" fmla="*/ 971550 h 1023964"/>
                    <a:gd name="connsiteX4" fmla="*/ 1952 w 2196924"/>
                    <a:gd name="connsiteY4" fmla="*/ 971550 h 1023964"/>
                    <a:gd name="connsiteX0" fmla="*/ 1522 w 2196494"/>
                    <a:gd name="connsiteY0" fmla="*/ 984250 h 1036664"/>
                    <a:gd name="connsiteX1" fmla="*/ 444636 w 2196494"/>
                    <a:gd name="connsiteY1" fmla="*/ 12700 h 1036664"/>
                    <a:gd name="connsiteX2" fmla="*/ 1749158 w 2196494"/>
                    <a:gd name="connsiteY2" fmla="*/ 12700 h 1036664"/>
                    <a:gd name="connsiteX3" fmla="*/ 2192272 w 2196494"/>
                    <a:gd name="connsiteY3" fmla="*/ 984250 h 1036664"/>
                    <a:gd name="connsiteX4" fmla="*/ 1522 w 2196494"/>
                    <a:gd name="connsiteY4" fmla="*/ 984250 h 1036664"/>
                    <a:gd name="connsiteX0" fmla="*/ 1522 w 2195712"/>
                    <a:gd name="connsiteY0" fmla="*/ 994187 h 1046601"/>
                    <a:gd name="connsiteX1" fmla="*/ 444636 w 2195712"/>
                    <a:gd name="connsiteY1" fmla="*/ 22637 h 1046601"/>
                    <a:gd name="connsiteX2" fmla="*/ 1749158 w 2195712"/>
                    <a:gd name="connsiteY2" fmla="*/ 22637 h 1046601"/>
                    <a:gd name="connsiteX3" fmla="*/ 2192272 w 2195712"/>
                    <a:gd name="connsiteY3" fmla="*/ 994187 h 1046601"/>
                    <a:gd name="connsiteX4" fmla="*/ 1522 w 2195712"/>
                    <a:gd name="connsiteY4" fmla="*/ 994187 h 1046601"/>
                    <a:gd name="connsiteX0" fmla="*/ 535 w 2194725"/>
                    <a:gd name="connsiteY0" fmla="*/ 994187 h 1037846"/>
                    <a:gd name="connsiteX1" fmla="*/ 443649 w 2194725"/>
                    <a:gd name="connsiteY1" fmla="*/ 22637 h 1037846"/>
                    <a:gd name="connsiteX2" fmla="*/ 1748171 w 2194725"/>
                    <a:gd name="connsiteY2" fmla="*/ 22637 h 1037846"/>
                    <a:gd name="connsiteX3" fmla="*/ 2191285 w 2194725"/>
                    <a:gd name="connsiteY3" fmla="*/ 994187 h 1037846"/>
                    <a:gd name="connsiteX4" fmla="*/ 535 w 2194725"/>
                    <a:gd name="connsiteY4" fmla="*/ 994187 h 1037846"/>
                    <a:gd name="connsiteX0" fmla="*/ 535 w 2193525"/>
                    <a:gd name="connsiteY0" fmla="*/ 994187 h 1031333"/>
                    <a:gd name="connsiteX1" fmla="*/ 443649 w 2193525"/>
                    <a:gd name="connsiteY1" fmla="*/ 22637 h 1031333"/>
                    <a:gd name="connsiteX2" fmla="*/ 1748171 w 2193525"/>
                    <a:gd name="connsiteY2" fmla="*/ 22637 h 1031333"/>
                    <a:gd name="connsiteX3" fmla="*/ 2191285 w 2193525"/>
                    <a:gd name="connsiteY3" fmla="*/ 994187 h 1031333"/>
                    <a:gd name="connsiteX4" fmla="*/ 535 w 2193525"/>
                    <a:gd name="connsiteY4" fmla="*/ 994187 h 10313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193525" h="1031333">
                      <a:moveTo>
                        <a:pt x="535" y="994187"/>
                      </a:moveTo>
                      <a:cubicBezTo>
                        <a:pt x="-16860" y="952912"/>
                        <a:pt x="396158" y="51212"/>
                        <a:pt x="443649" y="22637"/>
                      </a:cubicBezTo>
                      <a:cubicBezTo>
                        <a:pt x="491140" y="-5938"/>
                        <a:pt x="1687980" y="-9113"/>
                        <a:pt x="1748171" y="22637"/>
                      </a:cubicBezTo>
                      <a:cubicBezTo>
                        <a:pt x="1808362" y="54387"/>
                        <a:pt x="2227730" y="937037"/>
                        <a:pt x="2191285" y="994187"/>
                      </a:cubicBezTo>
                      <a:cubicBezTo>
                        <a:pt x="2154840" y="1051337"/>
                        <a:pt x="17930" y="1035462"/>
                        <a:pt x="535" y="994187"/>
                      </a:cubicBezTo>
                      <a:close/>
                    </a:path>
                  </a:pathLst>
                </a:custGeom>
                <a:pattFill prst="dashUpDiag">
                  <a:fgClr>
                    <a:srgbClr val="ED7D31">
                      <a:lumMod val="50000"/>
                    </a:srgbClr>
                  </a:fgClr>
                  <a:bgClr>
                    <a:srgbClr val="FFC000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</p:grpSp>
      <p:sp>
        <p:nvSpPr>
          <p:cNvPr id="167" name="テキスト ボックス 166">
            <a:extLst>
              <a:ext uri="{FF2B5EF4-FFF2-40B4-BE49-F238E27FC236}">
                <a16:creationId xmlns:a16="http://schemas.microsoft.com/office/drawing/2014/main" id="{1215338D-9C7A-418E-A758-8494071C28AB}"/>
              </a:ext>
            </a:extLst>
          </p:cNvPr>
          <p:cNvSpPr txBox="1"/>
          <p:nvPr/>
        </p:nvSpPr>
        <p:spPr>
          <a:xfrm>
            <a:off x="6034254" y="2943238"/>
            <a:ext cx="162095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吉野ヶ里遺跡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</a:t>
            </a:r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吉野ヶ里町</a:t>
            </a:r>
            <a:r>
              <a:rPr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）</a:t>
            </a:r>
            <a:endParaRPr kumimoji="1"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ECAD56E2-13B1-4C18-B26B-EFC2BCE599B6}"/>
              </a:ext>
            </a:extLst>
          </p:cNvPr>
          <p:cNvGrpSpPr/>
          <p:nvPr/>
        </p:nvGrpSpPr>
        <p:grpSpPr>
          <a:xfrm>
            <a:off x="7699572" y="979654"/>
            <a:ext cx="1940917" cy="1573979"/>
            <a:chOff x="4360121" y="2077737"/>
            <a:chExt cx="2854357" cy="2314732"/>
          </a:xfrm>
        </p:grpSpPr>
        <p:sp>
          <p:nvSpPr>
            <p:cNvPr id="169" name="楕円 168">
              <a:extLst>
                <a:ext uri="{FF2B5EF4-FFF2-40B4-BE49-F238E27FC236}">
                  <a16:creationId xmlns:a16="http://schemas.microsoft.com/office/drawing/2014/main" id="{D88F010E-4B8B-4574-B402-31CA331B865C}"/>
                </a:ext>
              </a:extLst>
            </p:cNvPr>
            <p:cNvSpPr/>
            <p:nvPr/>
          </p:nvSpPr>
          <p:spPr>
            <a:xfrm>
              <a:off x="4360121" y="2077737"/>
              <a:ext cx="2854357" cy="2314732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/>
                </a:gs>
                <a:gs pos="54000">
                  <a:sysClr val="windowText" lastClr="000000">
                    <a:lumMod val="65000"/>
                    <a:lumOff val="35000"/>
                  </a:sysClr>
                </a:gs>
                <a:gs pos="100000">
                  <a:sysClr val="windowText" lastClr="000000"/>
                </a:gs>
              </a:gsLst>
              <a:lin ang="8100000" scaled="1"/>
              <a:tileRect/>
            </a:gra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70" name="グループ化 169">
              <a:extLst>
                <a:ext uri="{FF2B5EF4-FFF2-40B4-BE49-F238E27FC236}">
                  <a16:creationId xmlns:a16="http://schemas.microsoft.com/office/drawing/2014/main" id="{25FFFE05-D121-4849-8141-1FC29740BA87}"/>
                </a:ext>
              </a:extLst>
            </p:cNvPr>
            <p:cNvGrpSpPr/>
            <p:nvPr/>
          </p:nvGrpSpPr>
          <p:grpSpPr>
            <a:xfrm>
              <a:off x="4497328" y="2259263"/>
              <a:ext cx="2280026" cy="1993692"/>
              <a:chOff x="1337299" y="3571336"/>
              <a:chExt cx="2803381" cy="2451322"/>
            </a:xfrm>
          </p:grpSpPr>
          <p:sp>
            <p:nvSpPr>
              <p:cNvPr id="171" name="楕円 1">
                <a:extLst>
                  <a:ext uri="{FF2B5EF4-FFF2-40B4-BE49-F238E27FC236}">
                    <a16:creationId xmlns:a16="http://schemas.microsoft.com/office/drawing/2014/main" id="{5511A1A7-556D-49B8-8B91-7E8C39F2326C}"/>
                  </a:ext>
                </a:extLst>
              </p:cNvPr>
              <p:cNvSpPr/>
              <p:nvPr/>
            </p:nvSpPr>
            <p:spPr>
              <a:xfrm>
                <a:off x="1906438" y="3571336"/>
                <a:ext cx="2234242" cy="1475118"/>
              </a:xfrm>
              <a:custGeom>
                <a:avLst/>
                <a:gdLst>
                  <a:gd name="connsiteX0" fmla="*/ 0 w 2234241"/>
                  <a:gd name="connsiteY0" fmla="*/ 694427 h 1388853"/>
                  <a:gd name="connsiteX1" fmla="*/ 1117121 w 2234241"/>
                  <a:gd name="connsiteY1" fmla="*/ 0 h 1388853"/>
                  <a:gd name="connsiteX2" fmla="*/ 2234242 w 2234241"/>
                  <a:gd name="connsiteY2" fmla="*/ 694427 h 1388853"/>
                  <a:gd name="connsiteX3" fmla="*/ 1117121 w 2234241"/>
                  <a:gd name="connsiteY3" fmla="*/ 1388854 h 1388853"/>
                  <a:gd name="connsiteX4" fmla="*/ 0 w 2234241"/>
                  <a:gd name="connsiteY4" fmla="*/ 694427 h 1388853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780691 h 1475118"/>
                  <a:gd name="connsiteX1" fmla="*/ 1125747 w 2234242"/>
                  <a:gd name="connsiteY1" fmla="*/ 0 h 1475118"/>
                  <a:gd name="connsiteX2" fmla="*/ 2234242 w 2234242"/>
                  <a:gd name="connsiteY2" fmla="*/ 780691 h 1475118"/>
                  <a:gd name="connsiteX3" fmla="*/ 1117121 w 2234242"/>
                  <a:gd name="connsiteY3" fmla="*/ 1475118 h 1475118"/>
                  <a:gd name="connsiteX4" fmla="*/ 0 w 2234242"/>
                  <a:gd name="connsiteY4" fmla="*/ 780691 h 1475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34242" h="1475118">
                    <a:moveTo>
                      <a:pt x="0" y="780691"/>
                    </a:moveTo>
                    <a:cubicBezTo>
                      <a:pt x="0" y="397170"/>
                      <a:pt x="508778" y="0"/>
                      <a:pt x="1125747" y="0"/>
                    </a:cubicBezTo>
                    <a:cubicBezTo>
                      <a:pt x="1742716" y="0"/>
                      <a:pt x="2234242" y="397170"/>
                      <a:pt x="2234242" y="780691"/>
                    </a:cubicBezTo>
                    <a:cubicBezTo>
                      <a:pt x="2234242" y="1164212"/>
                      <a:pt x="1734090" y="1475118"/>
                      <a:pt x="1117121" y="1475118"/>
                    </a:cubicBezTo>
                    <a:cubicBezTo>
                      <a:pt x="500152" y="1475118"/>
                      <a:pt x="0" y="1164212"/>
                      <a:pt x="0" y="780691"/>
                    </a:cubicBezTo>
                    <a:close/>
                  </a:path>
                </a:pathLst>
              </a:custGeom>
              <a:pattFill prst="lgConfetti">
                <a:fgClr>
                  <a:srgbClr val="FFC00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2" name="楕円 1">
                <a:extLst>
                  <a:ext uri="{FF2B5EF4-FFF2-40B4-BE49-F238E27FC236}">
                    <a16:creationId xmlns:a16="http://schemas.microsoft.com/office/drawing/2014/main" id="{439158D3-88E4-4329-9E16-576C362D3D45}"/>
                  </a:ext>
                </a:extLst>
              </p:cNvPr>
              <p:cNvSpPr/>
              <p:nvPr/>
            </p:nvSpPr>
            <p:spPr>
              <a:xfrm>
                <a:off x="1906438" y="3571336"/>
                <a:ext cx="2234242" cy="1475118"/>
              </a:xfrm>
              <a:custGeom>
                <a:avLst/>
                <a:gdLst>
                  <a:gd name="connsiteX0" fmla="*/ 0 w 2234241"/>
                  <a:gd name="connsiteY0" fmla="*/ 694427 h 1388853"/>
                  <a:gd name="connsiteX1" fmla="*/ 1117121 w 2234241"/>
                  <a:gd name="connsiteY1" fmla="*/ 0 h 1388853"/>
                  <a:gd name="connsiteX2" fmla="*/ 2234242 w 2234241"/>
                  <a:gd name="connsiteY2" fmla="*/ 694427 h 1388853"/>
                  <a:gd name="connsiteX3" fmla="*/ 1117121 w 2234241"/>
                  <a:gd name="connsiteY3" fmla="*/ 1388854 h 1388853"/>
                  <a:gd name="connsiteX4" fmla="*/ 0 w 2234241"/>
                  <a:gd name="connsiteY4" fmla="*/ 694427 h 1388853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780691 h 1475118"/>
                  <a:gd name="connsiteX1" fmla="*/ 1125747 w 2234242"/>
                  <a:gd name="connsiteY1" fmla="*/ 0 h 1475118"/>
                  <a:gd name="connsiteX2" fmla="*/ 2234242 w 2234242"/>
                  <a:gd name="connsiteY2" fmla="*/ 780691 h 1475118"/>
                  <a:gd name="connsiteX3" fmla="*/ 1117121 w 2234242"/>
                  <a:gd name="connsiteY3" fmla="*/ 1475118 h 1475118"/>
                  <a:gd name="connsiteX4" fmla="*/ 0 w 2234242"/>
                  <a:gd name="connsiteY4" fmla="*/ 780691 h 1475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34242" h="1475118">
                    <a:moveTo>
                      <a:pt x="0" y="780691"/>
                    </a:moveTo>
                    <a:cubicBezTo>
                      <a:pt x="0" y="397170"/>
                      <a:pt x="508778" y="0"/>
                      <a:pt x="1125747" y="0"/>
                    </a:cubicBezTo>
                    <a:cubicBezTo>
                      <a:pt x="1742716" y="0"/>
                      <a:pt x="2234242" y="397170"/>
                      <a:pt x="2234242" y="780691"/>
                    </a:cubicBezTo>
                    <a:cubicBezTo>
                      <a:pt x="2234242" y="1164212"/>
                      <a:pt x="1734090" y="1475118"/>
                      <a:pt x="1117121" y="1475118"/>
                    </a:cubicBezTo>
                    <a:cubicBezTo>
                      <a:pt x="500152" y="1475118"/>
                      <a:pt x="0" y="1164212"/>
                      <a:pt x="0" y="780691"/>
                    </a:cubicBezTo>
                    <a:close/>
                  </a:path>
                </a:pathLst>
              </a:custGeom>
              <a:gradFill>
                <a:gsLst>
                  <a:gs pos="0">
                    <a:srgbClr val="ED7D31">
                      <a:lumMod val="50000"/>
                      <a:alpha val="0"/>
                    </a:srgbClr>
                  </a:gs>
                  <a:gs pos="100000">
                    <a:srgbClr val="ED7D31">
                      <a:lumMod val="75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3" name="フリーフォーム: 図形 172">
                <a:extLst>
                  <a:ext uri="{FF2B5EF4-FFF2-40B4-BE49-F238E27FC236}">
                    <a16:creationId xmlns:a16="http://schemas.microsoft.com/office/drawing/2014/main" id="{27A1C9F4-01DA-45D3-9A21-6BA9F1B93FDE}"/>
                  </a:ext>
                </a:extLst>
              </p:cNvPr>
              <p:cNvSpPr/>
              <p:nvPr/>
            </p:nvSpPr>
            <p:spPr>
              <a:xfrm>
                <a:off x="1337299" y="4714813"/>
                <a:ext cx="1857386" cy="1307845"/>
              </a:xfrm>
              <a:custGeom>
                <a:avLst/>
                <a:gdLst>
                  <a:gd name="connsiteX0" fmla="*/ 748174 w 1856669"/>
                  <a:gd name="connsiteY0" fmla="*/ 0 h 1320353"/>
                  <a:gd name="connsiteX1" fmla="*/ 1856669 w 1856669"/>
                  <a:gd name="connsiteY1" fmla="*/ 780691 h 1320353"/>
                  <a:gd name="connsiteX2" fmla="*/ 1806446 w 1856669"/>
                  <a:gd name="connsiteY2" fmla="*/ 987193 h 1320353"/>
                  <a:gd name="connsiteX3" fmla="*/ 1788763 w 1856669"/>
                  <a:gd name="connsiteY3" fmla="*/ 1017225 h 1320353"/>
                  <a:gd name="connsiteX4" fmla="*/ 1787396 w 1856669"/>
                  <a:gd name="connsiteY4" fmla="*/ 1020531 h 1320353"/>
                  <a:gd name="connsiteX5" fmla="*/ 1510422 w 1856669"/>
                  <a:gd name="connsiteY5" fmla="*/ 1305063 h 1320353"/>
                  <a:gd name="connsiteX6" fmla="*/ 1480611 w 1856669"/>
                  <a:gd name="connsiteY6" fmla="*/ 1320353 h 1320353"/>
                  <a:gd name="connsiteX7" fmla="*/ 1465838 w 1856669"/>
                  <a:gd name="connsiteY7" fmla="*/ 1296271 h 1320353"/>
                  <a:gd name="connsiteX8" fmla="*/ 579898 w 1856669"/>
                  <a:gd name="connsiteY8" fmla="*/ 500110 h 1320353"/>
                  <a:gd name="connsiteX9" fmla="*/ 132541 w 1856669"/>
                  <a:gd name="connsiteY9" fmla="*/ 287070 h 1320353"/>
                  <a:gd name="connsiteX10" fmla="*/ 0 w 1856669"/>
                  <a:gd name="connsiteY10" fmla="*/ 240606 h 1320353"/>
                  <a:gd name="connsiteX11" fmla="*/ 41970 w 1856669"/>
                  <a:gd name="connsiteY11" fmla="*/ 215303 h 1320353"/>
                  <a:gd name="connsiteX12" fmla="*/ 19050 w 1856669"/>
                  <a:gd name="connsiteY12" fmla="*/ 207268 h 1320353"/>
                  <a:gd name="connsiteX13" fmla="*/ 120852 w 1856669"/>
                  <a:gd name="connsiteY13" fmla="*/ 145892 h 1320353"/>
                  <a:gd name="connsiteX14" fmla="*/ 748174 w 1856669"/>
                  <a:gd name="connsiteY14" fmla="*/ 0 h 1320353"/>
                  <a:gd name="connsiteX0" fmla="*/ 748174 w 1856669"/>
                  <a:gd name="connsiteY0" fmla="*/ 0 h 1320353"/>
                  <a:gd name="connsiteX1" fmla="*/ 1856669 w 1856669"/>
                  <a:gd name="connsiteY1" fmla="*/ 780691 h 1320353"/>
                  <a:gd name="connsiteX2" fmla="*/ 1806446 w 1856669"/>
                  <a:gd name="connsiteY2" fmla="*/ 987193 h 1320353"/>
                  <a:gd name="connsiteX3" fmla="*/ 1788763 w 1856669"/>
                  <a:gd name="connsiteY3" fmla="*/ 1017225 h 1320353"/>
                  <a:gd name="connsiteX4" fmla="*/ 1787396 w 1856669"/>
                  <a:gd name="connsiteY4" fmla="*/ 1020531 h 1320353"/>
                  <a:gd name="connsiteX5" fmla="*/ 1510422 w 1856669"/>
                  <a:gd name="connsiteY5" fmla="*/ 1305063 h 1320353"/>
                  <a:gd name="connsiteX6" fmla="*/ 1480611 w 1856669"/>
                  <a:gd name="connsiteY6" fmla="*/ 1320353 h 1320353"/>
                  <a:gd name="connsiteX7" fmla="*/ 1465838 w 1856669"/>
                  <a:gd name="connsiteY7" fmla="*/ 1296271 h 1320353"/>
                  <a:gd name="connsiteX8" fmla="*/ 579898 w 1856669"/>
                  <a:gd name="connsiteY8" fmla="*/ 500110 h 1320353"/>
                  <a:gd name="connsiteX9" fmla="*/ 132541 w 1856669"/>
                  <a:gd name="connsiteY9" fmla="*/ 287070 h 1320353"/>
                  <a:gd name="connsiteX10" fmla="*/ 0 w 1856669"/>
                  <a:gd name="connsiteY10" fmla="*/ 240606 h 1320353"/>
                  <a:gd name="connsiteX11" fmla="*/ 19050 w 1856669"/>
                  <a:gd name="connsiteY11" fmla="*/ 207268 h 1320353"/>
                  <a:gd name="connsiteX12" fmla="*/ 120852 w 1856669"/>
                  <a:gd name="connsiteY12" fmla="*/ 145892 h 1320353"/>
                  <a:gd name="connsiteX13" fmla="*/ 748174 w 1856669"/>
                  <a:gd name="connsiteY13" fmla="*/ 0 h 1320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856669" h="1320353">
                    <a:moveTo>
                      <a:pt x="748174" y="0"/>
                    </a:moveTo>
                    <a:cubicBezTo>
                      <a:pt x="1365143" y="0"/>
                      <a:pt x="1856669" y="397170"/>
                      <a:pt x="1856669" y="780691"/>
                    </a:cubicBezTo>
                    <a:cubicBezTo>
                      <a:pt x="1856669" y="852602"/>
                      <a:pt x="1839086" y="921959"/>
                      <a:pt x="1806446" y="987193"/>
                    </a:cubicBezTo>
                    <a:lnTo>
                      <a:pt x="1788763" y="1017225"/>
                    </a:lnTo>
                    <a:lnTo>
                      <a:pt x="1787396" y="1020531"/>
                    </a:lnTo>
                    <a:cubicBezTo>
                      <a:pt x="1732996" y="1129254"/>
                      <a:pt x="1636772" y="1226522"/>
                      <a:pt x="1510422" y="1305063"/>
                    </a:cubicBezTo>
                    <a:lnTo>
                      <a:pt x="1480611" y="1320353"/>
                    </a:lnTo>
                    <a:lnTo>
                      <a:pt x="1465838" y="1296271"/>
                    </a:lnTo>
                    <a:cubicBezTo>
                      <a:pt x="1282529" y="1020428"/>
                      <a:pt x="976180" y="728904"/>
                      <a:pt x="579898" y="500110"/>
                    </a:cubicBezTo>
                    <a:cubicBezTo>
                      <a:pt x="431292" y="414312"/>
                      <a:pt x="280591" y="343428"/>
                      <a:pt x="132541" y="287070"/>
                    </a:cubicBezTo>
                    <a:lnTo>
                      <a:pt x="0" y="240606"/>
                    </a:lnTo>
                    <a:lnTo>
                      <a:pt x="19050" y="207268"/>
                    </a:lnTo>
                    <a:lnTo>
                      <a:pt x="120852" y="145892"/>
                    </a:lnTo>
                    <a:cubicBezTo>
                      <a:pt x="300662" y="55852"/>
                      <a:pt x="516811" y="0"/>
                      <a:pt x="748174" y="0"/>
                    </a:cubicBezTo>
                    <a:close/>
                  </a:path>
                </a:pathLst>
              </a:custGeom>
              <a:pattFill prst="lgConfetti">
                <a:fgClr>
                  <a:srgbClr val="FFC00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4" name="フリーフォーム: 図形 173">
                <a:extLst>
                  <a:ext uri="{FF2B5EF4-FFF2-40B4-BE49-F238E27FC236}">
                    <a16:creationId xmlns:a16="http://schemas.microsoft.com/office/drawing/2014/main" id="{CE677534-76FB-47E6-861B-ABDEAD9066CD}"/>
                  </a:ext>
                </a:extLst>
              </p:cNvPr>
              <p:cNvSpPr/>
              <p:nvPr/>
            </p:nvSpPr>
            <p:spPr>
              <a:xfrm>
                <a:off x="1363493" y="4702908"/>
                <a:ext cx="1840717" cy="1303082"/>
              </a:xfrm>
              <a:custGeom>
                <a:avLst/>
                <a:gdLst>
                  <a:gd name="connsiteX0" fmla="*/ 748174 w 1856669"/>
                  <a:gd name="connsiteY0" fmla="*/ 0 h 1320353"/>
                  <a:gd name="connsiteX1" fmla="*/ 1856669 w 1856669"/>
                  <a:gd name="connsiteY1" fmla="*/ 780691 h 1320353"/>
                  <a:gd name="connsiteX2" fmla="*/ 1806446 w 1856669"/>
                  <a:gd name="connsiteY2" fmla="*/ 987193 h 1320353"/>
                  <a:gd name="connsiteX3" fmla="*/ 1788763 w 1856669"/>
                  <a:gd name="connsiteY3" fmla="*/ 1017225 h 1320353"/>
                  <a:gd name="connsiteX4" fmla="*/ 1787396 w 1856669"/>
                  <a:gd name="connsiteY4" fmla="*/ 1020531 h 1320353"/>
                  <a:gd name="connsiteX5" fmla="*/ 1510422 w 1856669"/>
                  <a:gd name="connsiteY5" fmla="*/ 1305063 h 1320353"/>
                  <a:gd name="connsiteX6" fmla="*/ 1480611 w 1856669"/>
                  <a:gd name="connsiteY6" fmla="*/ 1320353 h 1320353"/>
                  <a:gd name="connsiteX7" fmla="*/ 1465838 w 1856669"/>
                  <a:gd name="connsiteY7" fmla="*/ 1296271 h 1320353"/>
                  <a:gd name="connsiteX8" fmla="*/ 579898 w 1856669"/>
                  <a:gd name="connsiteY8" fmla="*/ 500110 h 1320353"/>
                  <a:gd name="connsiteX9" fmla="*/ 132541 w 1856669"/>
                  <a:gd name="connsiteY9" fmla="*/ 287070 h 1320353"/>
                  <a:gd name="connsiteX10" fmla="*/ 0 w 1856669"/>
                  <a:gd name="connsiteY10" fmla="*/ 240606 h 1320353"/>
                  <a:gd name="connsiteX11" fmla="*/ 41970 w 1856669"/>
                  <a:gd name="connsiteY11" fmla="*/ 215303 h 1320353"/>
                  <a:gd name="connsiteX12" fmla="*/ 19050 w 1856669"/>
                  <a:gd name="connsiteY12" fmla="*/ 207268 h 1320353"/>
                  <a:gd name="connsiteX13" fmla="*/ 120852 w 1856669"/>
                  <a:gd name="connsiteY13" fmla="*/ 145892 h 1320353"/>
                  <a:gd name="connsiteX14" fmla="*/ 748174 w 1856669"/>
                  <a:gd name="connsiteY14" fmla="*/ 0 h 1320353"/>
                  <a:gd name="connsiteX0" fmla="*/ 748174 w 1856669"/>
                  <a:gd name="connsiteY0" fmla="*/ 0 h 1320353"/>
                  <a:gd name="connsiteX1" fmla="*/ 1856669 w 1856669"/>
                  <a:gd name="connsiteY1" fmla="*/ 780691 h 1320353"/>
                  <a:gd name="connsiteX2" fmla="*/ 1806446 w 1856669"/>
                  <a:gd name="connsiteY2" fmla="*/ 987193 h 1320353"/>
                  <a:gd name="connsiteX3" fmla="*/ 1788763 w 1856669"/>
                  <a:gd name="connsiteY3" fmla="*/ 1017225 h 1320353"/>
                  <a:gd name="connsiteX4" fmla="*/ 1787396 w 1856669"/>
                  <a:gd name="connsiteY4" fmla="*/ 1020531 h 1320353"/>
                  <a:gd name="connsiteX5" fmla="*/ 1510422 w 1856669"/>
                  <a:gd name="connsiteY5" fmla="*/ 1305063 h 1320353"/>
                  <a:gd name="connsiteX6" fmla="*/ 1480611 w 1856669"/>
                  <a:gd name="connsiteY6" fmla="*/ 1320353 h 1320353"/>
                  <a:gd name="connsiteX7" fmla="*/ 1465838 w 1856669"/>
                  <a:gd name="connsiteY7" fmla="*/ 1296271 h 1320353"/>
                  <a:gd name="connsiteX8" fmla="*/ 579898 w 1856669"/>
                  <a:gd name="connsiteY8" fmla="*/ 500110 h 1320353"/>
                  <a:gd name="connsiteX9" fmla="*/ 132541 w 1856669"/>
                  <a:gd name="connsiteY9" fmla="*/ 287070 h 1320353"/>
                  <a:gd name="connsiteX10" fmla="*/ 0 w 1856669"/>
                  <a:gd name="connsiteY10" fmla="*/ 240606 h 1320353"/>
                  <a:gd name="connsiteX11" fmla="*/ 19050 w 1856669"/>
                  <a:gd name="connsiteY11" fmla="*/ 207268 h 1320353"/>
                  <a:gd name="connsiteX12" fmla="*/ 120852 w 1856669"/>
                  <a:gd name="connsiteY12" fmla="*/ 145892 h 1320353"/>
                  <a:gd name="connsiteX13" fmla="*/ 748174 w 1856669"/>
                  <a:gd name="connsiteY13" fmla="*/ 0 h 1320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856669" h="1320353">
                    <a:moveTo>
                      <a:pt x="748174" y="0"/>
                    </a:moveTo>
                    <a:cubicBezTo>
                      <a:pt x="1365143" y="0"/>
                      <a:pt x="1856669" y="397170"/>
                      <a:pt x="1856669" y="780691"/>
                    </a:cubicBezTo>
                    <a:cubicBezTo>
                      <a:pt x="1856669" y="852602"/>
                      <a:pt x="1839086" y="921959"/>
                      <a:pt x="1806446" y="987193"/>
                    </a:cubicBezTo>
                    <a:lnTo>
                      <a:pt x="1788763" y="1017225"/>
                    </a:lnTo>
                    <a:lnTo>
                      <a:pt x="1787396" y="1020531"/>
                    </a:lnTo>
                    <a:cubicBezTo>
                      <a:pt x="1732996" y="1129254"/>
                      <a:pt x="1636772" y="1226522"/>
                      <a:pt x="1510422" y="1305063"/>
                    </a:cubicBezTo>
                    <a:lnTo>
                      <a:pt x="1480611" y="1320353"/>
                    </a:lnTo>
                    <a:lnTo>
                      <a:pt x="1465838" y="1296271"/>
                    </a:lnTo>
                    <a:cubicBezTo>
                      <a:pt x="1282529" y="1020428"/>
                      <a:pt x="976180" y="728904"/>
                      <a:pt x="579898" y="500110"/>
                    </a:cubicBezTo>
                    <a:cubicBezTo>
                      <a:pt x="431292" y="414312"/>
                      <a:pt x="280591" y="343428"/>
                      <a:pt x="132541" y="287070"/>
                    </a:cubicBezTo>
                    <a:lnTo>
                      <a:pt x="0" y="240606"/>
                    </a:lnTo>
                    <a:lnTo>
                      <a:pt x="19050" y="207268"/>
                    </a:lnTo>
                    <a:lnTo>
                      <a:pt x="120852" y="145892"/>
                    </a:lnTo>
                    <a:cubicBezTo>
                      <a:pt x="300662" y="55852"/>
                      <a:pt x="516811" y="0"/>
                      <a:pt x="748174" y="0"/>
                    </a:cubicBezTo>
                    <a:close/>
                  </a:path>
                </a:pathLst>
              </a:custGeom>
              <a:pattFill prst="lgConfetti">
                <a:fgClr>
                  <a:srgbClr val="FFC000"/>
                </a:fgClr>
                <a:bgClr>
                  <a:srgbClr val="FFC000">
                    <a:lumMod val="40000"/>
                    <a:lumOff val="6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5" name="フリーフォーム: 図形 174">
                <a:extLst>
                  <a:ext uri="{FF2B5EF4-FFF2-40B4-BE49-F238E27FC236}">
                    <a16:creationId xmlns:a16="http://schemas.microsoft.com/office/drawing/2014/main" id="{9CCA0799-389E-4C81-8802-DFAFE2B4B84E}"/>
                  </a:ext>
                </a:extLst>
              </p:cNvPr>
              <p:cNvSpPr/>
              <p:nvPr/>
            </p:nvSpPr>
            <p:spPr>
              <a:xfrm>
                <a:off x="1353968" y="4674870"/>
                <a:ext cx="1883580" cy="1335881"/>
              </a:xfrm>
              <a:custGeom>
                <a:avLst/>
                <a:gdLst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579898 w 1837619"/>
                  <a:gd name="connsiteY5" fmla="*/ 46677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0 w 1837619"/>
                  <a:gd name="connsiteY6" fmla="*/ 207268 h 1287015"/>
                  <a:gd name="connsiteX7" fmla="*/ 101802 w 1837619"/>
                  <a:gd name="connsiteY7" fmla="*/ 145892 h 1287015"/>
                  <a:gd name="connsiteX8" fmla="*/ 729124 w 1837619"/>
                  <a:gd name="connsiteY8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0 w 1837619"/>
                  <a:gd name="connsiteY6" fmla="*/ 207268 h 1287015"/>
                  <a:gd name="connsiteX7" fmla="*/ 101802 w 1837619"/>
                  <a:gd name="connsiteY7" fmla="*/ 145892 h 1287015"/>
                  <a:gd name="connsiteX8" fmla="*/ 729124 w 1837619"/>
                  <a:gd name="connsiteY8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98973 w 1837619"/>
                  <a:gd name="connsiteY4" fmla="*/ 31437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98973 w 1837619"/>
                  <a:gd name="connsiteY4" fmla="*/ 31437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84686 w 1837619"/>
                  <a:gd name="connsiteY4" fmla="*/ 271509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84686 w 1837619"/>
                  <a:gd name="connsiteY4" fmla="*/ 271509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27536 w 1837619"/>
                  <a:gd name="connsiteY4" fmla="*/ 314371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27536 w 1837619"/>
                  <a:gd name="connsiteY4" fmla="*/ 314371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85334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68324" h="1298589">
                    <a:moveTo>
                      <a:pt x="759829" y="0"/>
                    </a:moveTo>
                    <a:cubicBezTo>
                      <a:pt x="1376798" y="0"/>
                      <a:pt x="1868324" y="397170"/>
                      <a:pt x="1868324" y="780691"/>
                    </a:cubicBezTo>
                    <a:cubicBezTo>
                      <a:pt x="1868324" y="972452"/>
                      <a:pt x="1743286" y="1146059"/>
                      <a:pt x="1541127" y="1271725"/>
                    </a:cubicBezTo>
                    <a:lnTo>
                      <a:pt x="1475886" y="1298589"/>
                    </a:lnTo>
                    <a:cubicBezTo>
                      <a:pt x="1431236" y="1085500"/>
                      <a:pt x="1108147" y="471952"/>
                      <a:pt x="758241" y="314371"/>
                    </a:cubicBezTo>
                    <a:cubicBezTo>
                      <a:pt x="408335" y="156790"/>
                      <a:pt x="131121" y="220005"/>
                      <a:pt x="0" y="241990"/>
                    </a:cubicBezTo>
                    <a:cubicBezTo>
                      <a:pt x="25274" y="200697"/>
                      <a:pt x="96774" y="150286"/>
                      <a:pt x="182108" y="111171"/>
                    </a:cubicBezTo>
                    <a:cubicBezTo>
                      <a:pt x="267442" y="72056"/>
                      <a:pt x="528466" y="0"/>
                      <a:pt x="759829" y="0"/>
                    </a:cubicBezTo>
                    <a:close/>
                  </a:path>
                </a:pathLst>
              </a:custGeom>
              <a:pattFill prst="lgConfetti">
                <a:fgClr>
                  <a:srgbClr val="FFC00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6" name="フリーフォーム: 図形 175">
                <a:extLst>
                  <a:ext uri="{FF2B5EF4-FFF2-40B4-BE49-F238E27FC236}">
                    <a16:creationId xmlns:a16="http://schemas.microsoft.com/office/drawing/2014/main" id="{8EE6300E-A0D9-43C5-8B13-5871CE435823}"/>
                  </a:ext>
                </a:extLst>
              </p:cNvPr>
              <p:cNvSpPr/>
              <p:nvPr/>
            </p:nvSpPr>
            <p:spPr>
              <a:xfrm>
                <a:off x="1353968" y="4674870"/>
                <a:ext cx="1883580" cy="1335881"/>
              </a:xfrm>
              <a:custGeom>
                <a:avLst/>
                <a:gdLst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579898 w 1837619"/>
                  <a:gd name="connsiteY5" fmla="*/ 46677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0 w 1837619"/>
                  <a:gd name="connsiteY6" fmla="*/ 207268 h 1287015"/>
                  <a:gd name="connsiteX7" fmla="*/ 101802 w 1837619"/>
                  <a:gd name="connsiteY7" fmla="*/ 145892 h 1287015"/>
                  <a:gd name="connsiteX8" fmla="*/ 729124 w 1837619"/>
                  <a:gd name="connsiteY8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0 w 1837619"/>
                  <a:gd name="connsiteY6" fmla="*/ 207268 h 1287015"/>
                  <a:gd name="connsiteX7" fmla="*/ 101802 w 1837619"/>
                  <a:gd name="connsiteY7" fmla="*/ 145892 h 1287015"/>
                  <a:gd name="connsiteX8" fmla="*/ 729124 w 1837619"/>
                  <a:gd name="connsiteY8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98973 w 1837619"/>
                  <a:gd name="connsiteY4" fmla="*/ 31437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98973 w 1837619"/>
                  <a:gd name="connsiteY4" fmla="*/ 31437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84686 w 1837619"/>
                  <a:gd name="connsiteY4" fmla="*/ 271509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84686 w 1837619"/>
                  <a:gd name="connsiteY4" fmla="*/ 271509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27536 w 1837619"/>
                  <a:gd name="connsiteY4" fmla="*/ 314371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27536 w 1837619"/>
                  <a:gd name="connsiteY4" fmla="*/ 314371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85334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68324" h="1298589">
                    <a:moveTo>
                      <a:pt x="759829" y="0"/>
                    </a:moveTo>
                    <a:cubicBezTo>
                      <a:pt x="1376798" y="0"/>
                      <a:pt x="1868324" y="397170"/>
                      <a:pt x="1868324" y="780691"/>
                    </a:cubicBezTo>
                    <a:cubicBezTo>
                      <a:pt x="1868324" y="972452"/>
                      <a:pt x="1743286" y="1146059"/>
                      <a:pt x="1541127" y="1271725"/>
                    </a:cubicBezTo>
                    <a:lnTo>
                      <a:pt x="1475886" y="1298589"/>
                    </a:lnTo>
                    <a:cubicBezTo>
                      <a:pt x="1431236" y="1085500"/>
                      <a:pt x="1108147" y="471952"/>
                      <a:pt x="758241" y="314371"/>
                    </a:cubicBezTo>
                    <a:cubicBezTo>
                      <a:pt x="408335" y="156790"/>
                      <a:pt x="131121" y="220005"/>
                      <a:pt x="0" y="241990"/>
                    </a:cubicBezTo>
                    <a:cubicBezTo>
                      <a:pt x="25274" y="200697"/>
                      <a:pt x="96774" y="150286"/>
                      <a:pt x="182108" y="111171"/>
                    </a:cubicBezTo>
                    <a:cubicBezTo>
                      <a:pt x="267442" y="72056"/>
                      <a:pt x="528466" y="0"/>
                      <a:pt x="759829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ED7D31">
                      <a:lumMod val="50000"/>
                      <a:alpha val="0"/>
                    </a:srgbClr>
                  </a:gs>
                  <a:gs pos="100000">
                    <a:srgbClr val="ED7D31">
                      <a:lumMod val="75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177" name="グループ化 176">
            <a:extLst>
              <a:ext uri="{FF2B5EF4-FFF2-40B4-BE49-F238E27FC236}">
                <a16:creationId xmlns:a16="http://schemas.microsoft.com/office/drawing/2014/main" id="{B8BE4E6A-31F3-4F68-AE12-08BBB69744C3}"/>
              </a:ext>
            </a:extLst>
          </p:cNvPr>
          <p:cNvGrpSpPr/>
          <p:nvPr/>
        </p:nvGrpSpPr>
        <p:grpSpPr>
          <a:xfrm>
            <a:off x="7675240" y="3290755"/>
            <a:ext cx="1937168" cy="1306931"/>
            <a:chOff x="1302918" y="2136893"/>
            <a:chExt cx="3026292" cy="2041720"/>
          </a:xfrm>
        </p:grpSpPr>
        <p:grpSp>
          <p:nvGrpSpPr>
            <p:cNvPr id="178" name="グループ化 177">
              <a:extLst>
                <a:ext uri="{FF2B5EF4-FFF2-40B4-BE49-F238E27FC236}">
                  <a16:creationId xmlns:a16="http://schemas.microsoft.com/office/drawing/2014/main" id="{A7E050FC-D308-4607-937B-36EF96BD0204}"/>
                </a:ext>
              </a:extLst>
            </p:cNvPr>
            <p:cNvGrpSpPr/>
            <p:nvPr/>
          </p:nvGrpSpPr>
          <p:grpSpPr>
            <a:xfrm rot="21443848">
              <a:off x="1317206" y="2300308"/>
              <a:ext cx="2946202" cy="1878305"/>
              <a:chOff x="1317206" y="2300308"/>
              <a:chExt cx="2946202" cy="1878305"/>
            </a:xfrm>
          </p:grpSpPr>
          <p:sp>
            <p:nvSpPr>
              <p:cNvPr id="188" name="フリーフォーム: 図形 187">
                <a:extLst>
                  <a:ext uri="{FF2B5EF4-FFF2-40B4-BE49-F238E27FC236}">
                    <a16:creationId xmlns:a16="http://schemas.microsoft.com/office/drawing/2014/main" id="{0F983E04-4701-4AC6-B486-ED96B4E490F7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85000"/>
                    <a:lumOff val="15000"/>
                  </a:sysClr>
                </a:fgClr>
                <a:bgClr>
                  <a:srgbClr val="70AD47">
                    <a:lumMod val="50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9" name="フリーフォーム: 図形 188">
                <a:extLst>
                  <a:ext uri="{FF2B5EF4-FFF2-40B4-BE49-F238E27FC236}">
                    <a16:creationId xmlns:a16="http://schemas.microsoft.com/office/drawing/2014/main" id="{B42B1FCC-DD61-40E4-BB49-2F6ABA5276AA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ysClr val="window" lastClr="FFFFFF">
                      <a:alpha val="10000"/>
                    </a:sysClr>
                  </a:gs>
                  <a:gs pos="70000">
                    <a:sysClr val="windowText" lastClr="000000">
                      <a:alpha val="60000"/>
                    </a:sysClr>
                  </a:gs>
                </a:gsLst>
                <a:lin ang="18900000" scaled="1"/>
                <a:tileRect/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79" name="グループ化 178">
              <a:extLst>
                <a:ext uri="{FF2B5EF4-FFF2-40B4-BE49-F238E27FC236}">
                  <a16:creationId xmlns:a16="http://schemas.microsoft.com/office/drawing/2014/main" id="{55B208BF-42B2-430C-9293-B5A49AED72C2}"/>
                </a:ext>
              </a:extLst>
            </p:cNvPr>
            <p:cNvGrpSpPr/>
            <p:nvPr/>
          </p:nvGrpSpPr>
          <p:grpSpPr>
            <a:xfrm>
              <a:off x="1302918" y="2251531"/>
              <a:ext cx="2946202" cy="1878305"/>
              <a:chOff x="1317206" y="2300308"/>
              <a:chExt cx="2946202" cy="1878305"/>
            </a:xfrm>
          </p:grpSpPr>
          <p:sp>
            <p:nvSpPr>
              <p:cNvPr id="186" name="フリーフォーム: 図形 185">
                <a:extLst>
                  <a:ext uri="{FF2B5EF4-FFF2-40B4-BE49-F238E27FC236}">
                    <a16:creationId xmlns:a16="http://schemas.microsoft.com/office/drawing/2014/main" id="{4B53693A-8A16-4F1A-962E-AC08DFBD2498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85000"/>
                    <a:lumOff val="15000"/>
                  </a:sysClr>
                </a:fgClr>
                <a:bgClr>
                  <a:srgbClr val="70AD47">
                    <a:lumMod val="50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7" name="フリーフォーム: 図形 186">
                <a:extLst>
                  <a:ext uri="{FF2B5EF4-FFF2-40B4-BE49-F238E27FC236}">
                    <a16:creationId xmlns:a16="http://schemas.microsoft.com/office/drawing/2014/main" id="{1BF1D070-D3F3-4DED-BF25-FB4EBCA7F6A1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ysClr val="window" lastClr="FFFFFF">
                      <a:alpha val="10000"/>
                    </a:sysClr>
                  </a:gs>
                  <a:gs pos="70000">
                    <a:sysClr val="windowText" lastClr="000000">
                      <a:alpha val="60000"/>
                    </a:sysClr>
                  </a:gs>
                </a:gsLst>
                <a:lin ang="18900000" scaled="1"/>
                <a:tileRect/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80" name="グループ化 179">
              <a:extLst>
                <a:ext uri="{FF2B5EF4-FFF2-40B4-BE49-F238E27FC236}">
                  <a16:creationId xmlns:a16="http://schemas.microsoft.com/office/drawing/2014/main" id="{52B7BC96-36DC-4DA6-B4C3-B16FDFBF9C77}"/>
                </a:ext>
              </a:extLst>
            </p:cNvPr>
            <p:cNvGrpSpPr/>
            <p:nvPr/>
          </p:nvGrpSpPr>
          <p:grpSpPr>
            <a:xfrm rot="219604">
              <a:off x="1314118" y="2194512"/>
              <a:ext cx="2946202" cy="1878305"/>
              <a:chOff x="1317206" y="2300308"/>
              <a:chExt cx="2946202" cy="1878305"/>
            </a:xfrm>
          </p:grpSpPr>
          <p:sp>
            <p:nvSpPr>
              <p:cNvPr id="184" name="フリーフォーム: 図形 183">
                <a:extLst>
                  <a:ext uri="{FF2B5EF4-FFF2-40B4-BE49-F238E27FC236}">
                    <a16:creationId xmlns:a16="http://schemas.microsoft.com/office/drawing/2014/main" id="{17A4BB80-108E-4307-B523-87193EBDD12C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85000"/>
                    <a:lumOff val="15000"/>
                  </a:sysClr>
                </a:fgClr>
                <a:bgClr>
                  <a:srgbClr val="70AD47">
                    <a:lumMod val="50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5" name="フリーフォーム: 図形 184">
                <a:extLst>
                  <a:ext uri="{FF2B5EF4-FFF2-40B4-BE49-F238E27FC236}">
                    <a16:creationId xmlns:a16="http://schemas.microsoft.com/office/drawing/2014/main" id="{74B8E3FA-15FA-4787-9D7B-30BFC4F372F4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ysClr val="window" lastClr="FFFFFF">
                      <a:alpha val="10000"/>
                    </a:sysClr>
                  </a:gs>
                  <a:gs pos="70000">
                    <a:sysClr val="windowText" lastClr="000000">
                      <a:alpha val="60000"/>
                    </a:sysClr>
                  </a:gs>
                </a:gsLst>
                <a:lin ang="18900000" scaled="1"/>
                <a:tileRect/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81" name="グループ化 180">
              <a:extLst>
                <a:ext uri="{FF2B5EF4-FFF2-40B4-BE49-F238E27FC236}">
                  <a16:creationId xmlns:a16="http://schemas.microsoft.com/office/drawing/2014/main" id="{A269B08E-30D4-4662-9573-9A6095B1B102}"/>
                </a:ext>
              </a:extLst>
            </p:cNvPr>
            <p:cNvGrpSpPr/>
            <p:nvPr/>
          </p:nvGrpSpPr>
          <p:grpSpPr>
            <a:xfrm rot="475275">
              <a:off x="1383008" y="2136893"/>
              <a:ext cx="2946202" cy="1878305"/>
              <a:chOff x="1317206" y="2300308"/>
              <a:chExt cx="2946202" cy="1878305"/>
            </a:xfrm>
          </p:grpSpPr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35FFFC30-AED6-4B22-8053-DF07D9F11168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85000"/>
                    <a:lumOff val="15000"/>
                  </a:sysClr>
                </a:fgClr>
                <a:bgClr>
                  <a:srgbClr val="70AD47">
                    <a:lumMod val="50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F9127727-CEB6-45E3-A208-FB53AD937990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ysClr val="window" lastClr="FFFFFF">
                      <a:alpha val="10000"/>
                    </a:sysClr>
                  </a:gs>
                  <a:gs pos="70000">
                    <a:sysClr val="windowText" lastClr="000000">
                      <a:alpha val="60000"/>
                    </a:sysClr>
                  </a:gs>
                </a:gsLst>
                <a:lin ang="18900000" scaled="1"/>
                <a:tileRect/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sp>
        <p:nvSpPr>
          <p:cNvPr id="190" name="テキスト ボックス 189">
            <a:extLst>
              <a:ext uri="{FF2B5EF4-FFF2-40B4-BE49-F238E27FC236}">
                <a16:creationId xmlns:a16="http://schemas.microsoft.com/office/drawing/2014/main" id="{30DB5809-9BB2-4F95-8BF8-B7E4236EA281}"/>
              </a:ext>
            </a:extLst>
          </p:cNvPr>
          <p:cNvSpPr txBox="1"/>
          <p:nvPr/>
        </p:nvSpPr>
        <p:spPr>
          <a:xfrm>
            <a:off x="8180935" y="2633842"/>
            <a:ext cx="100540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丸ぼうろ</a:t>
            </a:r>
          </a:p>
        </p:txBody>
      </p:sp>
      <p:sp>
        <p:nvSpPr>
          <p:cNvPr id="191" name="テキスト ボックス 190">
            <a:extLst>
              <a:ext uri="{FF2B5EF4-FFF2-40B4-BE49-F238E27FC236}">
                <a16:creationId xmlns:a16="http://schemas.microsoft.com/office/drawing/2014/main" id="{E6600786-6535-42BD-80F3-061E50969B08}"/>
              </a:ext>
            </a:extLst>
          </p:cNvPr>
          <p:cNvSpPr txBox="1"/>
          <p:nvPr/>
        </p:nvSpPr>
        <p:spPr>
          <a:xfrm>
            <a:off x="8155057" y="4678963"/>
            <a:ext cx="100540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有明海苔</a:t>
            </a:r>
            <a:endParaRPr kumimoji="1"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92" name="吹き出し: 円形 191">
            <a:extLst>
              <a:ext uri="{FF2B5EF4-FFF2-40B4-BE49-F238E27FC236}">
                <a16:creationId xmlns:a16="http://schemas.microsoft.com/office/drawing/2014/main" id="{59F33DF0-CC02-4497-83F7-D6F558A1FE32}"/>
              </a:ext>
            </a:extLst>
          </p:cNvPr>
          <p:cNvSpPr/>
          <p:nvPr/>
        </p:nvSpPr>
        <p:spPr>
          <a:xfrm>
            <a:off x="5906968" y="3804250"/>
            <a:ext cx="1658398" cy="833502"/>
          </a:xfrm>
          <a:prstGeom prst="wedgeEllipseCallout">
            <a:avLst>
              <a:gd name="adj1" fmla="val 36740"/>
              <a:gd name="adj2" fmla="val 59414"/>
            </a:avLst>
          </a:prstGeom>
          <a:solidFill>
            <a:schemeClr val="tx2">
              <a:lumMod val="20000"/>
              <a:lumOff val="80000"/>
            </a:schemeClr>
          </a:solidFill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ja-JP" altLang="en-US" b="1" dirty="0"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有明海の恵み</a:t>
            </a:r>
          </a:p>
        </p:txBody>
      </p:sp>
      <p:grpSp>
        <p:nvGrpSpPr>
          <p:cNvPr id="193" name="グループ化 192">
            <a:extLst>
              <a:ext uri="{FF2B5EF4-FFF2-40B4-BE49-F238E27FC236}">
                <a16:creationId xmlns:a16="http://schemas.microsoft.com/office/drawing/2014/main" id="{756442DE-3BCF-4F9E-98FD-AB9CAE7DC808}"/>
              </a:ext>
            </a:extLst>
          </p:cNvPr>
          <p:cNvGrpSpPr/>
          <p:nvPr/>
        </p:nvGrpSpPr>
        <p:grpSpPr>
          <a:xfrm>
            <a:off x="585242" y="1200769"/>
            <a:ext cx="1908614" cy="1956364"/>
            <a:chOff x="1085624" y="1583942"/>
            <a:chExt cx="2701516" cy="2769103"/>
          </a:xfrm>
        </p:grpSpPr>
        <p:sp>
          <p:nvSpPr>
            <p:cNvPr id="194" name="楕円 193">
              <a:extLst>
                <a:ext uri="{FF2B5EF4-FFF2-40B4-BE49-F238E27FC236}">
                  <a16:creationId xmlns:a16="http://schemas.microsoft.com/office/drawing/2014/main" id="{0DE8FDD6-2FE8-4A7C-93FD-389AEC3EE14D}"/>
                </a:ext>
              </a:extLst>
            </p:cNvPr>
            <p:cNvSpPr/>
            <p:nvPr/>
          </p:nvSpPr>
          <p:spPr>
            <a:xfrm>
              <a:off x="1881844" y="4029075"/>
              <a:ext cx="1073262" cy="211111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5" name="フリーフォーム: 図形 194">
              <a:extLst>
                <a:ext uri="{FF2B5EF4-FFF2-40B4-BE49-F238E27FC236}">
                  <a16:creationId xmlns:a16="http://schemas.microsoft.com/office/drawing/2014/main" id="{D7664B21-376F-4351-A81D-ACEF6BA05916}"/>
                </a:ext>
              </a:extLst>
            </p:cNvPr>
            <p:cNvSpPr/>
            <p:nvPr/>
          </p:nvSpPr>
          <p:spPr>
            <a:xfrm flipH="1">
              <a:off x="2693535" y="3857074"/>
              <a:ext cx="906516" cy="495971"/>
            </a:xfrm>
            <a:custGeom>
              <a:avLst/>
              <a:gdLst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378045 w 906516"/>
                <a:gd name="connsiteY5" fmla="*/ 495969 h 495971"/>
                <a:gd name="connsiteX6" fmla="*/ 171450 w 906516"/>
                <a:gd name="connsiteY6" fmla="*/ 495969 h 495971"/>
                <a:gd name="connsiteX7" fmla="*/ 44450 w 906516"/>
                <a:gd name="connsiteY7" fmla="*/ 368969 h 495971"/>
                <a:gd name="connsiteX8" fmla="*/ 81648 w 906516"/>
                <a:gd name="connsiteY8" fmla="*/ 279167 h 495971"/>
                <a:gd name="connsiteX9" fmla="*/ 83821 w 906516"/>
                <a:gd name="connsiteY9" fmla="*/ 277701 h 495971"/>
                <a:gd name="connsiteX10" fmla="*/ 77566 w 906516"/>
                <a:gd name="connsiteY10" fmla="*/ 276438 h 495971"/>
                <a:gd name="connsiteX11" fmla="*/ 0 w 906516"/>
                <a:gd name="connsiteY11" fmla="*/ 159418 h 495971"/>
                <a:gd name="connsiteX12" fmla="*/ 127001 w 906516"/>
                <a:gd name="connsiteY12" fmla="*/ 32418 h 495971"/>
                <a:gd name="connsiteX13" fmla="*/ 254003 w 906516"/>
                <a:gd name="connsiteY13" fmla="*/ 32419 h 495971"/>
                <a:gd name="connsiteX14" fmla="*/ 254002 w 906516"/>
                <a:gd name="connsiteY14" fmla="*/ 33723 h 495971"/>
                <a:gd name="connsiteX15" fmla="*/ 298453 w 906516"/>
                <a:gd name="connsiteY15" fmla="*/ 33723 h 495971"/>
                <a:gd name="connsiteX16" fmla="*/ 298452 w 906516"/>
                <a:gd name="connsiteY16" fmla="*/ 66897 h 495971"/>
                <a:gd name="connsiteX17" fmla="*/ 300202 w 906516"/>
                <a:gd name="connsiteY17" fmla="*/ 64806 h 495971"/>
                <a:gd name="connsiteX18" fmla="*/ 389517 w 906516"/>
                <a:gd name="connsiteY18" fmla="*/ 159785 h 495971"/>
                <a:gd name="connsiteX19" fmla="*/ 389517 w 906516"/>
                <a:gd name="connsiteY19" fmla="*/ 159786 h 495971"/>
                <a:gd name="connsiteX20" fmla="*/ 383387 w 906516"/>
                <a:gd name="connsiteY20" fmla="*/ 164306 h 495971"/>
                <a:gd name="connsiteX21" fmla="*/ 693880 w 906516"/>
                <a:gd name="connsiteY21" fmla="*/ 14725 h 495971"/>
                <a:gd name="connsiteX22" fmla="*/ 750926 w 906516"/>
                <a:gd name="connsiteY22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378045 w 906516"/>
                <a:gd name="connsiteY5" fmla="*/ 495969 h 495971"/>
                <a:gd name="connsiteX6" fmla="*/ 171450 w 906516"/>
                <a:gd name="connsiteY6" fmla="*/ 495969 h 495971"/>
                <a:gd name="connsiteX7" fmla="*/ 44450 w 906516"/>
                <a:gd name="connsiteY7" fmla="*/ 368969 h 495971"/>
                <a:gd name="connsiteX8" fmla="*/ 81648 w 906516"/>
                <a:gd name="connsiteY8" fmla="*/ 279167 h 495971"/>
                <a:gd name="connsiteX9" fmla="*/ 83821 w 906516"/>
                <a:gd name="connsiteY9" fmla="*/ 277701 h 495971"/>
                <a:gd name="connsiteX10" fmla="*/ 77566 w 906516"/>
                <a:gd name="connsiteY10" fmla="*/ 276438 h 495971"/>
                <a:gd name="connsiteX11" fmla="*/ 0 w 906516"/>
                <a:gd name="connsiteY11" fmla="*/ 159418 h 495971"/>
                <a:gd name="connsiteX12" fmla="*/ 127001 w 906516"/>
                <a:gd name="connsiteY12" fmla="*/ 32418 h 495971"/>
                <a:gd name="connsiteX13" fmla="*/ 254003 w 906516"/>
                <a:gd name="connsiteY13" fmla="*/ 32419 h 495971"/>
                <a:gd name="connsiteX14" fmla="*/ 254002 w 906516"/>
                <a:gd name="connsiteY14" fmla="*/ 33723 h 495971"/>
                <a:gd name="connsiteX15" fmla="*/ 298453 w 906516"/>
                <a:gd name="connsiteY15" fmla="*/ 33723 h 495971"/>
                <a:gd name="connsiteX16" fmla="*/ 298452 w 906516"/>
                <a:gd name="connsiteY16" fmla="*/ 66897 h 495971"/>
                <a:gd name="connsiteX17" fmla="*/ 300202 w 906516"/>
                <a:gd name="connsiteY17" fmla="*/ 64806 h 495971"/>
                <a:gd name="connsiteX18" fmla="*/ 389517 w 906516"/>
                <a:gd name="connsiteY18" fmla="*/ 159785 h 495971"/>
                <a:gd name="connsiteX19" fmla="*/ 389517 w 906516"/>
                <a:gd name="connsiteY19" fmla="*/ 159786 h 495971"/>
                <a:gd name="connsiteX20" fmla="*/ 693880 w 906516"/>
                <a:gd name="connsiteY20" fmla="*/ 14725 h 495971"/>
                <a:gd name="connsiteX21" fmla="*/ 750926 w 906516"/>
                <a:gd name="connsiteY21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171450 w 906516"/>
                <a:gd name="connsiteY5" fmla="*/ 495969 h 495971"/>
                <a:gd name="connsiteX6" fmla="*/ 44450 w 906516"/>
                <a:gd name="connsiteY6" fmla="*/ 368969 h 495971"/>
                <a:gd name="connsiteX7" fmla="*/ 81648 w 906516"/>
                <a:gd name="connsiteY7" fmla="*/ 279167 h 495971"/>
                <a:gd name="connsiteX8" fmla="*/ 83821 w 906516"/>
                <a:gd name="connsiteY8" fmla="*/ 277701 h 495971"/>
                <a:gd name="connsiteX9" fmla="*/ 77566 w 906516"/>
                <a:gd name="connsiteY9" fmla="*/ 276438 h 495971"/>
                <a:gd name="connsiteX10" fmla="*/ 0 w 906516"/>
                <a:gd name="connsiteY10" fmla="*/ 159418 h 495971"/>
                <a:gd name="connsiteX11" fmla="*/ 127001 w 906516"/>
                <a:gd name="connsiteY11" fmla="*/ 32418 h 495971"/>
                <a:gd name="connsiteX12" fmla="*/ 254003 w 906516"/>
                <a:gd name="connsiteY12" fmla="*/ 32419 h 495971"/>
                <a:gd name="connsiteX13" fmla="*/ 254002 w 906516"/>
                <a:gd name="connsiteY13" fmla="*/ 33723 h 495971"/>
                <a:gd name="connsiteX14" fmla="*/ 298453 w 906516"/>
                <a:gd name="connsiteY14" fmla="*/ 33723 h 495971"/>
                <a:gd name="connsiteX15" fmla="*/ 298452 w 906516"/>
                <a:gd name="connsiteY15" fmla="*/ 66897 h 495971"/>
                <a:gd name="connsiteX16" fmla="*/ 300202 w 906516"/>
                <a:gd name="connsiteY16" fmla="*/ 64806 h 495971"/>
                <a:gd name="connsiteX17" fmla="*/ 389517 w 906516"/>
                <a:gd name="connsiteY17" fmla="*/ 159785 h 495971"/>
                <a:gd name="connsiteX18" fmla="*/ 389517 w 906516"/>
                <a:gd name="connsiteY18" fmla="*/ 159786 h 495971"/>
                <a:gd name="connsiteX19" fmla="*/ 693880 w 906516"/>
                <a:gd name="connsiteY19" fmla="*/ 14725 h 495971"/>
                <a:gd name="connsiteX20" fmla="*/ 750926 w 906516"/>
                <a:gd name="connsiteY20" fmla="*/ 175 h 495971"/>
                <a:gd name="connsiteX0" fmla="*/ 750926 w 906516"/>
                <a:gd name="connsiteY0" fmla="*/ 175 h 572004"/>
                <a:gd name="connsiteX1" fmla="*/ 891791 w 906516"/>
                <a:gd name="connsiteY1" fmla="*/ 83945 h 572004"/>
                <a:gd name="connsiteX2" fmla="*/ 822571 w 906516"/>
                <a:gd name="connsiteY2" fmla="*/ 281857 h 572004"/>
                <a:gd name="connsiteX3" fmla="*/ 378125 w 906516"/>
                <a:gd name="connsiteY3" fmla="*/ 495971 h 572004"/>
                <a:gd name="connsiteX4" fmla="*/ 401858 w 906516"/>
                <a:gd name="connsiteY4" fmla="*/ 572004 h 572004"/>
                <a:gd name="connsiteX5" fmla="*/ 171450 w 906516"/>
                <a:gd name="connsiteY5" fmla="*/ 495969 h 572004"/>
                <a:gd name="connsiteX6" fmla="*/ 44450 w 906516"/>
                <a:gd name="connsiteY6" fmla="*/ 368969 h 572004"/>
                <a:gd name="connsiteX7" fmla="*/ 81648 w 906516"/>
                <a:gd name="connsiteY7" fmla="*/ 279167 h 572004"/>
                <a:gd name="connsiteX8" fmla="*/ 83821 w 906516"/>
                <a:gd name="connsiteY8" fmla="*/ 277701 h 572004"/>
                <a:gd name="connsiteX9" fmla="*/ 77566 w 906516"/>
                <a:gd name="connsiteY9" fmla="*/ 276438 h 572004"/>
                <a:gd name="connsiteX10" fmla="*/ 0 w 906516"/>
                <a:gd name="connsiteY10" fmla="*/ 159418 h 572004"/>
                <a:gd name="connsiteX11" fmla="*/ 127001 w 906516"/>
                <a:gd name="connsiteY11" fmla="*/ 32418 h 572004"/>
                <a:gd name="connsiteX12" fmla="*/ 254003 w 906516"/>
                <a:gd name="connsiteY12" fmla="*/ 32419 h 572004"/>
                <a:gd name="connsiteX13" fmla="*/ 254002 w 906516"/>
                <a:gd name="connsiteY13" fmla="*/ 33723 h 572004"/>
                <a:gd name="connsiteX14" fmla="*/ 298453 w 906516"/>
                <a:gd name="connsiteY14" fmla="*/ 33723 h 572004"/>
                <a:gd name="connsiteX15" fmla="*/ 298452 w 906516"/>
                <a:gd name="connsiteY15" fmla="*/ 66897 h 572004"/>
                <a:gd name="connsiteX16" fmla="*/ 300202 w 906516"/>
                <a:gd name="connsiteY16" fmla="*/ 64806 h 572004"/>
                <a:gd name="connsiteX17" fmla="*/ 389517 w 906516"/>
                <a:gd name="connsiteY17" fmla="*/ 159785 h 572004"/>
                <a:gd name="connsiteX18" fmla="*/ 389517 w 906516"/>
                <a:gd name="connsiteY18" fmla="*/ 159786 h 572004"/>
                <a:gd name="connsiteX19" fmla="*/ 693880 w 906516"/>
                <a:gd name="connsiteY19" fmla="*/ 14725 h 572004"/>
                <a:gd name="connsiteX20" fmla="*/ 750926 w 906516"/>
                <a:gd name="connsiteY20" fmla="*/ 175 h 572004"/>
                <a:gd name="connsiteX0" fmla="*/ 750926 w 906516"/>
                <a:gd name="connsiteY0" fmla="*/ 175 h 517626"/>
                <a:gd name="connsiteX1" fmla="*/ 891791 w 906516"/>
                <a:gd name="connsiteY1" fmla="*/ 83945 h 517626"/>
                <a:gd name="connsiteX2" fmla="*/ 822571 w 906516"/>
                <a:gd name="connsiteY2" fmla="*/ 281857 h 517626"/>
                <a:gd name="connsiteX3" fmla="*/ 378125 w 906516"/>
                <a:gd name="connsiteY3" fmla="*/ 495971 h 517626"/>
                <a:gd name="connsiteX4" fmla="*/ 171450 w 906516"/>
                <a:gd name="connsiteY4" fmla="*/ 495969 h 517626"/>
                <a:gd name="connsiteX5" fmla="*/ 44450 w 906516"/>
                <a:gd name="connsiteY5" fmla="*/ 368969 h 517626"/>
                <a:gd name="connsiteX6" fmla="*/ 81648 w 906516"/>
                <a:gd name="connsiteY6" fmla="*/ 279167 h 517626"/>
                <a:gd name="connsiteX7" fmla="*/ 83821 w 906516"/>
                <a:gd name="connsiteY7" fmla="*/ 277701 h 517626"/>
                <a:gd name="connsiteX8" fmla="*/ 77566 w 906516"/>
                <a:gd name="connsiteY8" fmla="*/ 276438 h 517626"/>
                <a:gd name="connsiteX9" fmla="*/ 0 w 906516"/>
                <a:gd name="connsiteY9" fmla="*/ 159418 h 517626"/>
                <a:gd name="connsiteX10" fmla="*/ 127001 w 906516"/>
                <a:gd name="connsiteY10" fmla="*/ 32418 h 517626"/>
                <a:gd name="connsiteX11" fmla="*/ 254003 w 906516"/>
                <a:gd name="connsiteY11" fmla="*/ 32419 h 517626"/>
                <a:gd name="connsiteX12" fmla="*/ 254002 w 906516"/>
                <a:gd name="connsiteY12" fmla="*/ 33723 h 517626"/>
                <a:gd name="connsiteX13" fmla="*/ 298453 w 906516"/>
                <a:gd name="connsiteY13" fmla="*/ 33723 h 517626"/>
                <a:gd name="connsiteX14" fmla="*/ 298452 w 906516"/>
                <a:gd name="connsiteY14" fmla="*/ 66897 h 517626"/>
                <a:gd name="connsiteX15" fmla="*/ 300202 w 906516"/>
                <a:gd name="connsiteY15" fmla="*/ 64806 h 517626"/>
                <a:gd name="connsiteX16" fmla="*/ 389517 w 906516"/>
                <a:gd name="connsiteY16" fmla="*/ 159785 h 517626"/>
                <a:gd name="connsiteX17" fmla="*/ 389517 w 906516"/>
                <a:gd name="connsiteY17" fmla="*/ 159786 h 517626"/>
                <a:gd name="connsiteX18" fmla="*/ 693880 w 906516"/>
                <a:gd name="connsiteY18" fmla="*/ 14725 h 517626"/>
                <a:gd name="connsiteX19" fmla="*/ 750926 w 906516"/>
                <a:gd name="connsiteY19" fmla="*/ 175 h 517626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298452 w 906516"/>
                <a:gd name="connsiteY14" fmla="*/ 66897 h 495971"/>
                <a:gd name="connsiteX15" fmla="*/ 300202 w 906516"/>
                <a:gd name="connsiteY15" fmla="*/ 64806 h 495971"/>
                <a:gd name="connsiteX16" fmla="*/ 389517 w 906516"/>
                <a:gd name="connsiteY16" fmla="*/ 159785 h 495971"/>
                <a:gd name="connsiteX17" fmla="*/ 389517 w 906516"/>
                <a:gd name="connsiteY17" fmla="*/ 159786 h 495971"/>
                <a:gd name="connsiteX18" fmla="*/ 693880 w 906516"/>
                <a:gd name="connsiteY18" fmla="*/ 14725 h 495971"/>
                <a:gd name="connsiteX19" fmla="*/ 750926 w 906516"/>
                <a:gd name="connsiteY19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298452 w 906516"/>
                <a:gd name="connsiteY14" fmla="*/ 66897 h 495971"/>
                <a:gd name="connsiteX15" fmla="*/ 300202 w 906516"/>
                <a:gd name="connsiteY15" fmla="*/ 64806 h 495971"/>
                <a:gd name="connsiteX16" fmla="*/ 389517 w 906516"/>
                <a:gd name="connsiteY16" fmla="*/ 159785 h 495971"/>
                <a:gd name="connsiteX17" fmla="*/ 389517 w 906516"/>
                <a:gd name="connsiteY17" fmla="*/ 159786 h 495971"/>
                <a:gd name="connsiteX18" fmla="*/ 693880 w 906516"/>
                <a:gd name="connsiteY18" fmla="*/ 14725 h 495971"/>
                <a:gd name="connsiteX19" fmla="*/ 750926 w 906516"/>
                <a:gd name="connsiteY19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300202 w 906516"/>
                <a:gd name="connsiteY14" fmla="*/ 64806 h 495971"/>
                <a:gd name="connsiteX15" fmla="*/ 389517 w 906516"/>
                <a:gd name="connsiteY15" fmla="*/ 159785 h 495971"/>
                <a:gd name="connsiteX16" fmla="*/ 389517 w 906516"/>
                <a:gd name="connsiteY16" fmla="*/ 159786 h 495971"/>
                <a:gd name="connsiteX17" fmla="*/ 693880 w 906516"/>
                <a:gd name="connsiteY17" fmla="*/ 14725 h 495971"/>
                <a:gd name="connsiteX18" fmla="*/ 750926 w 906516"/>
                <a:gd name="connsiteY18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181452 w 906516"/>
                <a:gd name="connsiteY7" fmla="*/ 25865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300202 w 906516"/>
                <a:gd name="connsiteY14" fmla="*/ 64806 h 495971"/>
                <a:gd name="connsiteX15" fmla="*/ 389517 w 906516"/>
                <a:gd name="connsiteY15" fmla="*/ 159785 h 495971"/>
                <a:gd name="connsiteX16" fmla="*/ 389517 w 906516"/>
                <a:gd name="connsiteY16" fmla="*/ 159786 h 495971"/>
                <a:gd name="connsiteX17" fmla="*/ 693880 w 906516"/>
                <a:gd name="connsiteY17" fmla="*/ 14725 h 495971"/>
                <a:gd name="connsiteX18" fmla="*/ 750926 w 906516"/>
                <a:gd name="connsiteY18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77566 w 906516"/>
                <a:gd name="connsiteY7" fmla="*/ 276438 h 495971"/>
                <a:gd name="connsiteX8" fmla="*/ 0 w 906516"/>
                <a:gd name="connsiteY8" fmla="*/ 159418 h 495971"/>
                <a:gd name="connsiteX9" fmla="*/ 127001 w 906516"/>
                <a:gd name="connsiteY9" fmla="*/ 32418 h 495971"/>
                <a:gd name="connsiteX10" fmla="*/ 254003 w 906516"/>
                <a:gd name="connsiteY10" fmla="*/ 32419 h 495971"/>
                <a:gd name="connsiteX11" fmla="*/ 254002 w 906516"/>
                <a:gd name="connsiteY11" fmla="*/ 33723 h 495971"/>
                <a:gd name="connsiteX12" fmla="*/ 298453 w 906516"/>
                <a:gd name="connsiteY12" fmla="*/ 33723 h 495971"/>
                <a:gd name="connsiteX13" fmla="*/ 300202 w 906516"/>
                <a:gd name="connsiteY13" fmla="*/ 64806 h 495971"/>
                <a:gd name="connsiteX14" fmla="*/ 389517 w 906516"/>
                <a:gd name="connsiteY14" fmla="*/ 159785 h 495971"/>
                <a:gd name="connsiteX15" fmla="*/ 389517 w 906516"/>
                <a:gd name="connsiteY15" fmla="*/ 159786 h 495971"/>
                <a:gd name="connsiteX16" fmla="*/ 693880 w 906516"/>
                <a:gd name="connsiteY16" fmla="*/ 14725 h 495971"/>
                <a:gd name="connsiteX17" fmla="*/ 750926 w 906516"/>
                <a:gd name="connsiteY17" fmla="*/ 175 h 4959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906516" h="495971">
                  <a:moveTo>
                    <a:pt x="750926" y="175"/>
                  </a:moveTo>
                  <a:cubicBezTo>
                    <a:pt x="808633" y="-2643"/>
                    <a:pt x="865138" y="28621"/>
                    <a:pt x="891791" y="83945"/>
                  </a:cubicBezTo>
                  <a:cubicBezTo>
                    <a:pt x="927328" y="157711"/>
                    <a:pt x="896337" y="246320"/>
                    <a:pt x="822571" y="281857"/>
                  </a:cubicBezTo>
                  <a:lnTo>
                    <a:pt x="378125" y="495971"/>
                  </a:lnTo>
                  <a:lnTo>
                    <a:pt x="171450" y="495969"/>
                  </a:lnTo>
                  <a:cubicBezTo>
                    <a:pt x="101310" y="495969"/>
                    <a:pt x="44450" y="439109"/>
                    <a:pt x="44450" y="368969"/>
                  </a:cubicBezTo>
                  <a:cubicBezTo>
                    <a:pt x="44450" y="333899"/>
                    <a:pt x="58665" y="302149"/>
                    <a:pt x="81648" y="279167"/>
                  </a:cubicBezTo>
                  <a:lnTo>
                    <a:pt x="77566" y="276438"/>
                  </a:lnTo>
                  <a:cubicBezTo>
                    <a:pt x="31984" y="257159"/>
                    <a:pt x="0" y="212024"/>
                    <a:pt x="0" y="159418"/>
                  </a:cubicBezTo>
                  <a:cubicBezTo>
                    <a:pt x="1" y="89279"/>
                    <a:pt x="56860" y="32418"/>
                    <a:pt x="127001" y="32418"/>
                  </a:cubicBezTo>
                  <a:lnTo>
                    <a:pt x="254003" y="32419"/>
                  </a:lnTo>
                  <a:cubicBezTo>
                    <a:pt x="254003" y="32854"/>
                    <a:pt x="254002" y="33288"/>
                    <a:pt x="254002" y="33723"/>
                  </a:cubicBezTo>
                  <a:lnTo>
                    <a:pt x="298453" y="33723"/>
                  </a:lnTo>
                  <a:cubicBezTo>
                    <a:pt x="306153" y="38904"/>
                    <a:pt x="285025" y="43796"/>
                    <a:pt x="300202" y="64806"/>
                  </a:cubicBezTo>
                  <a:cubicBezTo>
                    <a:pt x="299489" y="120906"/>
                    <a:pt x="333479" y="157052"/>
                    <a:pt x="389517" y="159785"/>
                  </a:cubicBezTo>
                  <a:lnTo>
                    <a:pt x="389517" y="159786"/>
                  </a:lnTo>
                  <a:lnTo>
                    <a:pt x="693880" y="14725"/>
                  </a:lnTo>
                  <a:cubicBezTo>
                    <a:pt x="712321" y="5841"/>
                    <a:pt x="731691" y="1115"/>
                    <a:pt x="750926" y="175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45EF6641-1626-47D4-A744-BA99C00F397C}"/>
                </a:ext>
              </a:extLst>
            </p:cNvPr>
            <p:cNvSpPr/>
            <p:nvPr/>
          </p:nvSpPr>
          <p:spPr>
            <a:xfrm>
              <a:off x="1222811" y="3857074"/>
              <a:ext cx="906516" cy="495971"/>
            </a:xfrm>
            <a:custGeom>
              <a:avLst/>
              <a:gdLst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378045 w 906516"/>
                <a:gd name="connsiteY5" fmla="*/ 495969 h 495971"/>
                <a:gd name="connsiteX6" fmla="*/ 171450 w 906516"/>
                <a:gd name="connsiteY6" fmla="*/ 495969 h 495971"/>
                <a:gd name="connsiteX7" fmla="*/ 44450 w 906516"/>
                <a:gd name="connsiteY7" fmla="*/ 368969 h 495971"/>
                <a:gd name="connsiteX8" fmla="*/ 81648 w 906516"/>
                <a:gd name="connsiteY8" fmla="*/ 279167 h 495971"/>
                <a:gd name="connsiteX9" fmla="*/ 83821 w 906516"/>
                <a:gd name="connsiteY9" fmla="*/ 277701 h 495971"/>
                <a:gd name="connsiteX10" fmla="*/ 77566 w 906516"/>
                <a:gd name="connsiteY10" fmla="*/ 276438 h 495971"/>
                <a:gd name="connsiteX11" fmla="*/ 0 w 906516"/>
                <a:gd name="connsiteY11" fmla="*/ 159418 h 495971"/>
                <a:gd name="connsiteX12" fmla="*/ 127001 w 906516"/>
                <a:gd name="connsiteY12" fmla="*/ 32418 h 495971"/>
                <a:gd name="connsiteX13" fmla="*/ 254003 w 906516"/>
                <a:gd name="connsiteY13" fmla="*/ 32419 h 495971"/>
                <a:gd name="connsiteX14" fmla="*/ 254002 w 906516"/>
                <a:gd name="connsiteY14" fmla="*/ 33723 h 495971"/>
                <a:gd name="connsiteX15" fmla="*/ 298453 w 906516"/>
                <a:gd name="connsiteY15" fmla="*/ 33723 h 495971"/>
                <a:gd name="connsiteX16" fmla="*/ 298452 w 906516"/>
                <a:gd name="connsiteY16" fmla="*/ 66897 h 495971"/>
                <a:gd name="connsiteX17" fmla="*/ 300202 w 906516"/>
                <a:gd name="connsiteY17" fmla="*/ 64806 h 495971"/>
                <a:gd name="connsiteX18" fmla="*/ 389517 w 906516"/>
                <a:gd name="connsiteY18" fmla="*/ 159785 h 495971"/>
                <a:gd name="connsiteX19" fmla="*/ 389517 w 906516"/>
                <a:gd name="connsiteY19" fmla="*/ 159786 h 495971"/>
                <a:gd name="connsiteX20" fmla="*/ 383387 w 906516"/>
                <a:gd name="connsiteY20" fmla="*/ 164306 h 495971"/>
                <a:gd name="connsiteX21" fmla="*/ 693880 w 906516"/>
                <a:gd name="connsiteY21" fmla="*/ 14725 h 495971"/>
                <a:gd name="connsiteX22" fmla="*/ 750926 w 906516"/>
                <a:gd name="connsiteY22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378045 w 906516"/>
                <a:gd name="connsiteY5" fmla="*/ 495969 h 495971"/>
                <a:gd name="connsiteX6" fmla="*/ 171450 w 906516"/>
                <a:gd name="connsiteY6" fmla="*/ 495969 h 495971"/>
                <a:gd name="connsiteX7" fmla="*/ 44450 w 906516"/>
                <a:gd name="connsiteY7" fmla="*/ 368969 h 495971"/>
                <a:gd name="connsiteX8" fmla="*/ 81648 w 906516"/>
                <a:gd name="connsiteY8" fmla="*/ 279167 h 495971"/>
                <a:gd name="connsiteX9" fmla="*/ 83821 w 906516"/>
                <a:gd name="connsiteY9" fmla="*/ 277701 h 495971"/>
                <a:gd name="connsiteX10" fmla="*/ 77566 w 906516"/>
                <a:gd name="connsiteY10" fmla="*/ 276438 h 495971"/>
                <a:gd name="connsiteX11" fmla="*/ 0 w 906516"/>
                <a:gd name="connsiteY11" fmla="*/ 159418 h 495971"/>
                <a:gd name="connsiteX12" fmla="*/ 127001 w 906516"/>
                <a:gd name="connsiteY12" fmla="*/ 32418 h 495971"/>
                <a:gd name="connsiteX13" fmla="*/ 254003 w 906516"/>
                <a:gd name="connsiteY13" fmla="*/ 32419 h 495971"/>
                <a:gd name="connsiteX14" fmla="*/ 254002 w 906516"/>
                <a:gd name="connsiteY14" fmla="*/ 33723 h 495971"/>
                <a:gd name="connsiteX15" fmla="*/ 298453 w 906516"/>
                <a:gd name="connsiteY15" fmla="*/ 33723 h 495971"/>
                <a:gd name="connsiteX16" fmla="*/ 298452 w 906516"/>
                <a:gd name="connsiteY16" fmla="*/ 66897 h 495971"/>
                <a:gd name="connsiteX17" fmla="*/ 300202 w 906516"/>
                <a:gd name="connsiteY17" fmla="*/ 64806 h 495971"/>
                <a:gd name="connsiteX18" fmla="*/ 389517 w 906516"/>
                <a:gd name="connsiteY18" fmla="*/ 159785 h 495971"/>
                <a:gd name="connsiteX19" fmla="*/ 389517 w 906516"/>
                <a:gd name="connsiteY19" fmla="*/ 159786 h 495971"/>
                <a:gd name="connsiteX20" fmla="*/ 693880 w 906516"/>
                <a:gd name="connsiteY20" fmla="*/ 14725 h 495971"/>
                <a:gd name="connsiteX21" fmla="*/ 750926 w 906516"/>
                <a:gd name="connsiteY21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171450 w 906516"/>
                <a:gd name="connsiteY5" fmla="*/ 495969 h 495971"/>
                <a:gd name="connsiteX6" fmla="*/ 44450 w 906516"/>
                <a:gd name="connsiteY6" fmla="*/ 368969 h 495971"/>
                <a:gd name="connsiteX7" fmla="*/ 81648 w 906516"/>
                <a:gd name="connsiteY7" fmla="*/ 279167 h 495971"/>
                <a:gd name="connsiteX8" fmla="*/ 83821 w 906516"/>
                <a:gd name="connsiteY8" fmla="*/ 277701 h 495971"/>
                <a:gd name="connsiteX9" fmla="*/ 77566 w 906516"/>
                <a:gd name="connsiteY9" fmla="*/ 276438 h 495971"/>
                <a:gd name="connsiteX10" fmla="*/ 0 w 906516"/>
                <a:gd name="connsiteY10" fmla="*/ 159418 h 495971"/>
                <a:gd name="connsiteX11" fmla="*/ 127001 w 906516"/>
                <a:gd name="connsiteY11" fmla="*/ 32418 h 495971"/>
                <a:gd name="connsiteX12" fmla="*/ 254003 w 906516"/>
                <a:gd name="connsiteY12" fmla="*/ 32419 h 495971"/>
                <a:gd name="connsiteX13" fmla="*/ 254002 w 906516"/>
                <a:gd name="connsiteY13" fmla="*/ 33723 h 495971"/>
                <a:gd name="connsiteX14" fmla="*/ 298453 w 906516"/>
                <a:gd name="connsiteY14" fmla="*/ 33723 h 495971"/>
                <a:gd name="connsiteX15" fmla="*/ 298452 w 906516"/>
                <a:gd name="connsiteY15" fmla="*/ 66897 h 495971"/>
                <a:gd name="connsiteX16" fmla="*/ 300202 w 906516"/>
                <a:gd name="connsiteY16" fmla="*/ 64806 h 495971"/>
                <a:gd name="connsiteX17" fmla="*/ 389517 w 906516"/>
                <a:gd name="connsiteY17" fmla="*/ 159785 h 495971"/>
                <a:gd name="connsiteX18" fmla="*/ 389517 w 906516"/>
                <a:gd name="connsiteY18" fmla="*/ 159786 h 495971"/>
                <a:gd name="connsiteX19" fmla="*/ 693880 w 906516"/>
                <a:gd name="connsiteY19" fmla="*/ 14725 h 495971"/>
                <a:gd name="connsiteX20" fmla="*/ 750926 w 906516"/>
                <a:gd name="connsiteY20" fmla="*/ 175 h 495971"/>
                <a:gd name="connsiteX0" fmla="*/ 750926 w 906516"/>
                <a:gd name="connsiteY0" fmla="*/ 175 h 572004"/>
                <a:gd name="connsiteX1" fmla="*/ 891791 w 906516"/>
                <a:gd name="connsiteY1" fmla="*/ 83945 h 572004"/>
                <a:gd name="connsiteX2" fmla="*/ 822571 w 906516"/>
                <a:gd name="connsiteY2" fmla="*/ 281857 h 572004"/>
                <a:gd name="connsiteX3" fmla="*/ 378125 w 906516"/>
                <a:gd name="connsiteY3" fmla="*/ 495971 h 572004"/>
                <a:gd name="connsiteX4" fmla="*/ 401858 w 906516"/>
                <a:gd name="connsiteY4" fmla="*/ 572004 h 572004"/>
                <a:gd name="connsiteX5" fmla="*/ 171450 w 906516"/>
                <a:gd name="connsiteY5" fmla="*/ 495969 h 572004"/>
                <a:gd name="connsiteX6" fmla="*/ 44450 w 906516"/>
                <a:gd name="connsiteY6" fmla="*/ 368969 h 572004"/>
                <a:gd name="connsiteX7" fmla="*/ 81648 w 906516"/>
                <a:gd name="connsiteY7" fmla="*/ 279167 h 572004"/>
                <a:gd name="connsiteX8" fmla="*/ 83821 w 906516"/>
                <a:gd name="connsiteY8" fmla="*/ 277701 h 572004"/>
                <a:gd name="connsiteX9" fmla="*/ 77566 w 906516"/>
                <a:gd name="connsiteY9" fmla="*/ 276438 h 572004"/>
                <a:gd name="connsiteX10" fmla="*/ 0 w 906516"/>
                <a:gd name="connsiteY10" fmla="*/ 159418 h 572004"/>
                <a:gd name="connsiteX11" fmla="*/ 127001 w 906516"/>
                <a:gd name="connsiteY11" fmla="*/ 32418 h 572004"/>
                <a:gd name="connsiteX12" fmla="*/ 254003 w 906516"/>
                <a:gd name="connsiteY12" fmla="*/ 32419 h 572004"/>
                <a:gd name="connsiteX13" fmla="*/ 254002 w 906516"/>
                <a:gd name="connsiteY13" fmla="*/ 33723 h 572004"/>
                <a:gd name="connsiteX14" fmla="*/ 298453 w 906516"/>
                <a:gd name="connsiteY14" fmla="*/ 33723 h 572004"/>
                <a:gd name="connsiteX15" fmla="*/ 298452 w 906516"/>
                <a:gd name="connsiteY15" fmla="*/ 66897 h 572004"/>
                <a:gd name="connsiteX16" fmla="*/ 300202 w 906516"/>
                <a:gd name="connsiteY16" fmla="*/ 64806 h 572004"/>
                <a:gd name="connsiteX17" fmla="*/ 389517 w 906516"/>
                <a:gd name="connsiteY17" fmla="*/ 159785 h 572004"/>
                <a:gd name="connsiteX18" fmla="*/ 389517 w 906516"/>
                <a:gd name="connsiteY18" fmla="*/ 159786 h 572004"/>
                <a:gd name="connsiteX19" fmla="*/ 693880 w 906516"/>
                <a:gd name="connsiteY19" fmla="*/ 14725 h 572004"/>
                <a:gd name="connsiteX20" fmla="*/ 750926 w 906516"/>
                <a:gd name="connsiteY20" fmla="*/ 175 h 572004"/>
                <a:gd name="connsiteX0" fmla="*/ 750926 w 906516"/>
                <a:gd name="connsiteY0" fmla="*/ 175 h 517626"/>
                <a:gd name="connsiteX1" fmla="*/ 891791 w 906516"/>
                <a:gd name="connsiteY1" fmla="*/ 83945 h 517626"/>
                <a:gd name="connsiteX2" fmla="*/ 822571 w 906516"/>
                <a:gd name="connsiteY2" fmla="*/ 281857 h 517626"/>
                <a:gd name="connsiteX3" fmla="*/ 378125 w 906516"/>
                <a:gd name="connsiteY3" fmla="*/ 495971 h 517626"/>
                <a:gd name="connsiteX4" fmla="*/ 171450 w 906516"/>
                <a:gd name="connsiteY4" fmla="*/ 495969 h 517626"/>
                <a:gd name="connsiteX5" fmla="*/ 44450 w 906516"/>
                <a:gd name="connsiteY5" fmla="*/ 368969 h 517626"/>
                <a:gd name="connsiteX6" fmla="*/ 81648 w 906516"/>
                <a:gd name="connsiteY6" fmla="*/ 279167 h 517626"/>
                <a:gd name="connsiteX7" fmla="*/ 83821 w 906516"/>
                <a:gd name="connsiteY7" fmla="*/ 277701 h 517626"/>
                <a:gd name="connsiteX8" fmla="*/ 77566 w 906516"/>
                <a:gd name="connsiteY8" fmla="*/ 276438 h 517626"/>
                <a:gd name="connsiteX9" fmla="*/ 0 w 906516"/>
                <a:gd name="connsiteY9" fmla="*/ 159418 h 517626"/>
                <a:gd name="connsiteX10" fmla="*/ 127001 w 906516"/>
                <a:gd name="connsiteY10" fmla="*/ 32418 h 517626"/>
                <a:gd name="connsiteX11" fmla="*/ 254003 w 906516"/>
                <a:gd name="connsiteY11" fmla="*/ 32419 h 517626"/>
                <a:gd name="connsiteX12" fmla="*/ 254002 w 906516"/>
                <a:gd name="connsiteY12" fmla="*/ 33723 h 517626"/>
                <a:gd name="connsiteX13" fmla="*/ 298453 w 906516"/>
                <a:gd name="connsiteY13" fmla="*/ 33723 h 517626"/>
                <a:gd name="connsiteX14" fmla="*/ 298452 w 906516"/>
                <a:gd name="connsiteY14" fmla="*/ 66897 h 517626"/>
                <a:gd name="connsiteX15" fmla="*/ 300202 w 906516"/>
                <a:gd name="connsiteY15" fmla="*/ 64806 h 517626"/>
                <a:gd name="connsiteX16" fmla="*/ 389517 w 906516"/>
                <a:gd name="connsiteY16" fmla="*/ 159785 h 517626"/>
                <a:gd name="connsiteX17" fmla="*/ 389517 w 906516"/>
                <a:gd name="connsiteY17" fmla="*/ 159786 h 517626"/>
                <a:gd name="connsiteX18" fmla="*/ 693880 w 906516"/>
                <a:gd name="connsiteY18" fmla="*/ 14725 h 517626"/>
                <a:gd name="connsiteX19" fmla="*/ 750926 w 906516"/>
                <a:gd name="connsiteY19" fmla="*/ 175 h 517626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298452 w 906516"/>
                <a:gd name="connsiteY14" fmla="*/ 66897 h 495971"/>
                <a:gd name="connsiteX15" fmla="*/ 300202 w 906516"/>
                <a:gd name="connsiteY15" fmla="*/ 64806 h 495971"/>
                <a:gd name="connsiteX16" fmla="*/ 389517 w 906516"/>
                <a:gd name="connsiteY16" fmla="*/ 159785 h 495971"/>
                <a:gd name="connsiteX17" fmla="*/ 389517 w 906516"/>
                <a:gd name="connsiteY17" fmla="*/ 159786 h 495971"/>
                <a:gd name="connsiteX18" fmla="*/ 693880 w 906516"/>
                <a:gd name="connsiteY18" fmla="*/ 14725 h 495971"/>
                <a:gd name="connsiteX19" fmla="*/ 750926 w 906516"/>
                <a:gd name="connsiteY19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298452 w 906516"/>
                <a:gd name="connsiteY14" fmla="*/ 66897 h 495971"/>
                <a:gd name="connsiteX15" fmla="*/ 300202 w 906516"/>
                <a:gd name="connsiteY15" fmla="*/ 64806 h 495971"/>
                <a:gd name="connsiteX16" fmla="*/ 389517 w 906516"/>
                <a:gd name="connsiteY16" fmla="*/ 159785 h 495971"/>
                <a:gd name="connsiteX17" fmla="*/ 389517 w 906516"/>
                <a:gd name="connsiteY17" fmla="*/ 159786 h 495971"/>
                <a:gd name="connsiteX18" fmla="*/ 693880 w 906516"/>
                <a:gd name="connsiteY18" fmla="*/ 14725 h 495971"/>
                <a:gd name="connsiteX19" fmla="*/ 750926 w 906516"/>
                <a:gd name="connsiteY19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300202 w 906516"/>
                <a:gd name="connsiteY14" fmla="*/ 64806 h 495971"/>
                <a:gd name="connsiteX15" fmla="*/ 389517 w 906516"/>
                <a:gd name="connsiteY15" fmla="*/ 159785 h 495971"/>
                <a:gd name="connsiteX16" fmla="*/ 389517 w 906516"/>
                <a:gd name="connsiteY16" fmla="*/ 159786 h 495971"/>
                <a:gd name="connsiteX17" fmla="*/ 693880 w 906516"/>
                <a:gd name="connsiteY17" fmla="*/ 14725 h 495971"/>
                <a:gd name="connsiteX18" fmla="*/ 750926 w 906516"/>
                <a:gd name="connsiteY18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181452 w 906516"/>
                <a:gd name="connsiteY7" fmla="*/ 25865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300202 w 906516"/>
                <a:gd name="connsiteY14" fmla="*/ 64806 h 495971"/>
                <a:gd name="connsiteX15" fmla="*/ 389517 w 906516"/>
                <a:gd name="connsiteY15" fmla="*/ 159785 h 495971"/>
                <a:gd name="connsiteX16" fmla="*/ 389517 w 906516"/>
                <a:gd name="connsiteY16" fmla="*/ 159786 h 495971"/>
                <a:gd name="connsiteX17" fmla="*/ 693880 w 906516"/>
                <a:gd name="connsiteY17" fmla="*/ 14725 h 495971"/>
                <a:gd name="connsiteX18" fmla="*/ 750926 w 906516"/>
                <a:gd name="connsiteY18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77566 w 906516"/>
                <a:gd name="connsiteY7" fmla="*/ 276438 h 495971"/>
                <a:gd name="connsiteX8" fmla="*/ 0 w 906516"/>
                <a:gd name="connsiteY8" fmla="*/ 159418 h 495971"/>
                <a:gd name="connsiteX9" fmla="*/ 127001 w 906516"/>
                <a:gd name="connsiteY9" fmla="*/ 32418 h 495971"/>
                <a:gd name="connsiteX10" fmla="*/ 254003 w 906516"/>
                <a:gd name="connsiteY10" fmla="*/ 32419 h 495971"/>
                <a:gd name="connsiteX11" fmla="*/ 254002 w 906516"/>
                <a:gd name="connsiteY11" fmla="*/ 33723 h 495971"/>
                <a:gd name="connsiteX12" fmla="*/ 298453 w 906516"/>
                <a:gd name="connsiteY12" fmla="*/ 33723 h 495971"/>
                <a:gd name="connsiteX13" fmla="*/ 300202 w 906516"/>
                <a:gd name="connsiteY13" fmla="*/ 64806 h 495971"/>
                <a:gd name="connsiteX14" fmla="*/ 389517 w 906516"/>
                <a:gd name="connsiteY14" fmla="*/ 159785 h 495971"/>
                <a:gd name="connsiteX15" fmla="*/ 389517 w 906516"/>
                <a:gd name="connsiteY15" fmla="*/ 159786 h 495971"/>
                <a:gd name="connsiteX16" fmla="*/ 693880 w 906516"/>
                <a:gd name="connsiteY16" fmla="*/ 14725 h 495971"/>
                <a:gd name="connsiteX17" fmla="*/ 750926 w 906516"/>
                <a:gd name="connsiteY17" fmla="*/ 175 h 4959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906516" h="495971">
                  <a:moveTo>
                    <a:pt x="750926" y="175"/>
                  </a:moveTo>
                  <a:cubicBezTo>
                    <a:pt x="808633" y="-2643"/>
                    <a:pt x="865138" y="28621"/>
                    <a:pt x="891791" y="83945"/>
                  </a:cubicBezTo>
                  <a:cubicBezTo>
                    <a:pt x="927328" y="157711"/>
                    <a:pt x="896337" y="246320"/>
                    <a:pt x="822571" y="281857"/>
                  </a:cubicBezTo>
                  <a:lnTo>
                    <a:pt x="378125" y="495971"/>
                  </a:lnTo>
                  <a:lnTo>
                    <a:pt x="171450" y="495969"/>
                  </a:lnTo>
                  <a:cubicBezTo>
                    <a:pt x="101310" y="495969"/>
                    <a:pt x="44450" y="439109"/>
                    <a:pt x="44450" y="368969"/>
                  </a:cubicBezTo>
                  <a:cubicBezTo>
                    <a:pt x="44450" y="333899"/>
                    <a:pt x="58665" y="302149"/>
                    <a:pt x="81648" y="279167"/>
                  </a:cubicBezTo>
                  <a:lnTo>
                    <a:pt x="77566" y="276438"/>
                  </a:lnTo>
                  <a:cubicBezTo>
                    <a:pt x="31984" y="257159"/>
                    <a:pt x="0" y="212024"/>
                    <a:pt x="0" y="159418"/>
                  </a:cubicBezTo>
                  <a:cubicBezTo>
                    <a:pt x="1" y="89279"/>
                    <a:pt x="56860" y="32418"/>
                    <a:pt x="127001" y="32418"/>
                  </a:cubicBezTo>
                  <a:lnTo>
                    <a:pt x="254003" y="32419"/>
                  </a:lnTo>
                  <a:cubicBezTo>
                    <a:pt x="254003" y="32854"/>
                    <a:pt x="254002" y="33288"/>
                    <a:pt x="254002" y="33723"/>
                  </a:cubicBezTo>
                  <a:lnTo>
                    <a:pt x="298453" y="33723"/>
                  </a:lnTo>
                  <a:cubicBezTo>
                    <a:pt x="306153" y="38904"/>
                    <a:pt x="285025" y="43796"/>
                    <a:pt x="300202" y="64806"/>
                  </a:cubicBezTo>
                  <a:cubicBezTo>
                    <a:pt x="299489" y="120906"/>
                    <a:pt x="333479" y="157052"/>
                    <a:pt x="389517" y="159785"/>
                  </a:cubicBezTo>
                  <a:lnTo>
                    <a:pt x="389517" y="159786"/>
                  </a:lnTo>
                  <a:lnTo>
                    <a:pt x="693880" y="14725"/>
                  </a:lnTo>
                  <a:cubicBezTo>
                    <a:pt x="712321" y="5841"/>
                    <a:pt x="731691" y="1115"/>
                    <a:pt x="750926" y="175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97" name="グループ化 196">
              <a:extLst>
                <a:ext uri="{FF2B5EF4-FFF2-40B4-BE49-F238E27FC236}">
                  <a16:creationId xmlns:a16="http://schemas.microsoft.com/office/drawing/2014/main" id="{7C3F17A6-4181-41F7-A3B7-CDD3B425DED0}"/>
                </a:ext>
              </a:extLst>
            </p:cNvPr>
            <p:cNvGrpSpPr/>
            <p:nvPr/>
          </p:nvGrpSpPr>
          <p:grpSpPr>
            <a:xfrm rot="10800000">
              <a:off x="1085624" y="1583942"/>
              <a:ext cx="2701516" cy="2629918"/>
              <a:chOff x="1271306" y="4911396"/>
              <a:chExt cx="2133600" cy="1605106"/>
            </a:xfrm>
          </p:grpSpPr>
          <p:sp>
            <p:nvSpPr>
              <p:cNvPr id="203" name="楕円 202">
                <a:extLst>
                  <a:ext uri="{FF2B5EF4-FFF2-40B4-BE49-F238E27FC236}">
                    <a16:creationId xmlns:a16="http://schemas.microsoft.com/office/drawing/2014/main" id="{F1193989-7E5A-45FF-B82A-A6E01840BD36}"/>
                  </a:ext>
                </a:extLst>
              </p:cNvPr>
              <p:cNvSpPr/>
              <p:nvPr/>
            </p:nvSpPr>
            <p:spPr>
              <a:xfrm>
                <a:off x="1271306" y="4911396"/>
                <a:ext cx="2133600" cy="1605106"/>
              </a:xfrm>
              <a:prstGeom prst="ellipse">
                <a:avLst/>
              </a:prstGeom>
              <a:gradFill>
                <a:gsLst>
                  <a:gs pos="39000">
                    <a:sysClr val="window" lastClr="FFFFFF"/>
                  </a:gs>
                  <a:gs pos="86000">
                    <a:srgbClr val="5B9BD5">
                      <a:lumMod val="20000"/>
                      <a:lumOff val="80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4" name="フリーフォーム: 図形 203">
                <a:extLst>
                  <a:ext uri="{FF2B5EF4-FFF2-40B4-BE49-F238E27FC236}">
                    <a16:creationId xmlns:a16="http://schemas.microsoft.com/office/drawing/2014/main" id="{D43D68D7-4853-43CC-A5BF-CF292A854E41}"/>
                  </a:ext>
                </a:extLst>
              </p:cNvPr>
              <p:cNvSpPr/>
              <p:nvPr/>
            </p:nvSpPr>
            <p:spPr>
              <a:xfrm>
                <a:off x="1294178" y="5686425"/>
                <a:ext cx="2087197" cy="809130"/>
              </a:xfrm>
              <a:custGeom>
                <a:avLst/>
                <a:gdLst>
                  <a:gd name="connsiteX0" fmla="*/ 959 w 2133600"/>
                  <a:gd name="connsiteY0" fmla="*/ 0 h 816840"/>
                  <a:gd name="connsiteX1" fmla="*/ 5508 w 2133600"/>
                  <a:gd name="connsiteY1" fmla="*/ 67769 h 816840"/>
                  <a:gd name="connsiteX2" fmla="*/ 1066800 w 2133600"/>
                  <a:gd name="connsiteY2" fmla="*/ 788265 h 816840"/>
                  <a:gd name="connsiteX3" fmla="*/ 2128092 w 2133600"/>
                  <a:gd name="connsiteY3" fmla="*/ 67769 h 816840"/>
                  <a:gd name="connsiteX4" fmla="*/ 2132641 w 2133600"/>
                  <a:gd name="connsiteY4" fmla="*/ 0 h 816840"/>
                  <a:gd name="connsiteX5" fmla="*/ 2133600 w 2133600"/>
                  <a:gd name="connsiteY5" fmla="*/ 14287 h 816840"/>
                  <a:gd name="connsiteX6" fmla="*/ 1066800 w 2133600"/>
                  <a:gd name="connsiteY6" fmla="*/ 816840 h 816840"/>
                  <a:gd name="connsiteX7" fmla="*/ 0 w 2133600"/>
                  <a:gd name="connsiteY7" fmla="*/ 14287 h 8168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133600" h="816840">
                    <a:moveTo>
                      <a:pt x="959" y="0"/>
                    </a:moveTo>
                    <a:lnTo>
                      <a:pt x="5508" y="67769"/>
                    </a:lnTo>
                    <a:cubicBezTo>
                      <a:pt x="60139" y="472461"/>
                      <a:pt x="514447" y="788265"/>
                      <a:pt x="1066800" y="788265"/>
                    </a:cubicBezTo>
                    <a:cubicBezTo>
                      <a:pt x="1619154" y="788265"/>
                      <a:pt x="2073462" y="472461"/>
                      <a:pt x="2128092" y="67769"/>
                    </a:cubicBezTo>
                    <a:lnTo>
                      <a:pt x="2132641" y="0"/>
                    </a:lnTo>
                    <a:lnTo>
                      <a:pt x="2133600" y="14287"/>
                    </a:lnTo>
                    <a:cubicBezTo>
                      <a:pt x="2133600" y="457525"/>
                      <a:pt x="1655977" y="816840"/>
                      <a:pt x="1066800" y="816840"/>
                    </a:cubicBezTo>
                    <a:cubicBezTo>
                      <a:pt x="477623" y="816840"/>
                      <a:pt x="0" y="457525"/>
                      <a:pt x="0" y="14287"/>
                    </a:cubicBezTo>
                    <a:close/>
                  </a:path>
                </a:pathLst>
              </a:custGeom>
              <a:solidFill>
                <a:sysClr val="window" lastClr="FFFFFF">
                  <a:alpha val="50000"/>
                </a:sysClr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98" name="四角形: 上の 2 つの角を丸める 197">
              <a:extLst>
                <a:ext uri="{FF2B5EF4-FFF2-40B4-BE49-F238E27FC236}">
                  <a16:creationId xmlns:a16="http://schemas.microsoft.com/office/drawing/2014/main" id="{5C777D81-5EAD-4C31-867E-6E372A3AABD6}"/>
                </a:ext>
              </a:extLst>
            </p:cNvPr>
            <p:cNvSpPr/>
            <p:nvPr/>
          </p:nvSpPr>
          <p:spPr>
            <a:xfrm>
              <a:off x="1353999" y="3769342"/>
              <a:ext cx="174408" cy="25973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9" name="円: 塗りつぶしなし 198">
              <a:extLst>
                <a:ext uri="{FF2B5EF4-FFF2-40B4-BE49-F238E27FC236}">
                  <a16:creationId xmlns:a16="http://schemas.microsoft.com/office/drawing/2014/main" id="{0B3B7940-7F92-4AC5-9739-34FE1A705695}"/>
                </a:ext>
              </a:extLst>
            </p:cNvPr>
            <p:cNvSpPr/>
            <p:nvPr/>
          </p:nvSpPr>
          <p:spPr>
            <a:xfrm>
              <a:off x="1156944" y="1644506"/>
              <a:ext cx="2557805" cy="2514942"/>
            </a:xfrm>
            <a:prstGeom prst="donut">
              <a:avLst>
                <a:gd name="adj" fmla="val 5928"/>
              </a:avLst>
            </a:prstGeom>
            <a:pattFill prst="shingle">
              <a:fgClr>
                <a:srgbClr val="4472C4"/>
              </a:fgClr>
              <a:bgClr>
                <a:srgbClr val="002060"/>
              </a:bgClr>
            </a:pattFill>
            <a:ln w="1905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B3C4BEFB-FFB5-4E3C-991F-BED6355BA30A}"/>
                </a:ext>
              </a:extLst>
            </p:cNvPr>
            <p:cNvSpPr/>
            <p:nvPr/>
          </p:nvSpPr>
          <p:spPr>
            <a:xfrm flipH="1">
              <a:off x="3294455" y="3769342"/>
              <a:ext cx="174408" cy="25973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1" name="円: 塗りつぶしなし 200">
              <a:extLst>
                <a:ext uri="{FF2B5EF4-FFF2-40B4-BE49-F238E27FC236}">
                  <a16:creationId xmlns:a16="http://schemas.microsoft.com/office/drawing/2014/main" id="{43BA6F48-37F3-4B4F-AE59-B7BCDCA4624C}"/>
                </a:ext>
              </a:extLst>
            </p:cNvPr>
            <p:cNvSpPr/>
            <p:nvPr/>
          </p:nvSpPr>
          <p:spPr>
            <a:xfrm>
              <a:off x="1301226" y="1788019"/>
              <a:ext cx="2265888" cy="2227916"/>
            </a:xfrm>
            <a:prstGeom prst="donut">
              <a:avLst>
                <a:gd name="adj" fmla="val 4218"/>
              </a:avLst>
            </a:prstGeom>
            <a:pattFill prst="shingle">
              <a:fgClr>
                <a:srgbClr val="FFC000">
                  <a:lumMod val="60000"/>
                  <a:lumOff val="40000"/>
                </a:srgbClr>
              </a:fgClr>
              <a:bgClr>
                <a:srgbClr val="C00000"/>
              </a:bgClr>
            </a:pattFill>
            <a:ln w="1905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2" name="円: 塗りつぶしなし 201">
              <a:extLst>
                <a:ext uri="{FF2B5EF4-FFF2-40B4-BE49-F238E27FC236}">
                  <a16:creationId xmlns:a16="http://schemas.microsoft.com/office/drawing/2014/main" id="{5D2F328B-81CB-4A6E-B307-C2A7D2757101}"/>
                </a:ext>
              </a:extLst>
            </p:cNvPr>
            <p:cNvSpPr/>
            <p:nvPr/>
          </p:nvSpPr>
          <p:spPr>
            <a:xfrm>
              <a:off x="1512231" y="1995488"/>
              <a:ext cx="1843878" cy="1812978"/>
            </a:xfrm>
            <a:prstGeom prst="donut">
              <a:avLst>
                <a:gd name="adj" fmla="val 2967"/>
              </a:avLst>
            </a:prstGeom>
            <a:pattFill prst="shingle">
              <a:fgClr>
                <a:srgbClr val="4472C4"/>
              </a:fgClr>
              <a:bgClr>
                <a:srgbClr val="002060"/>
              </a:bgClr>
            </a:pattFill>
            <a:ln w="1905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sp>
        <p:nvSpPr>
          <p:cNvPr id="205" name="テキスト ボックス 204">
            <a:extLst>
              <a:ext uri="{FF2B5EF4-FFF2-40B4-BE49-F238E27FC236}">
                <a16:creationId xmlns:a16="http://schemas.microsoft.com/office/drawing/2014/main" id="{DABF043D-EB60-487F-B990-D0C5A2427850}"/>
              </a:ext>
            </a:extLst>
          </p:cNvPr>
          <p:cNvSpPr txBox="1"/>
          <p:nvPr/>
        </p:nvSpPr>
        <p:spPr>
          <a:xfrm>
            <a:off x="613444" y="3224029"/>
            <a:ext cx="182614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16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有田焼／伊万里焼</a:t>
            </a:r>
          </a:p>
        </p:txBody>
      </p:sp>
      <p:sp>
        <p:nvSpPr>
          <p:cNvPr id="206" name="テキスト ボックス 205">
            <a:extLst>
              <a:ext uri="{FF2B5EF4-FFF2-40B4-BE49-F238E27FC236}">
                <a16:creationId xmlns:a16="http://schemas.microsoft.com/office/drawing/2014/main" id="{5E0CAF14-7418-49C6-8A82-3A7067AFECD7}"/>
              </a:ext>
            </a:extLst>
          </p:cNvPr>
          <p:cNvSpPr txBox="1"/>
          <p:nvPr/>
        </p:nvSpPr>
        <p:spPr>
          <a:xfrm rot="20700000">
            <a:off x="1766584" y="4907765"/>
            <a:ext cx="121058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16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1000" dirty="0"/>
              <a:t>小説、映画などで</a:t>
            </a:r>
            <a:endParaRPr lang="en-US" altLang="ja-JP" sz="1000" dirty="0"/>
          </a:p>
          <a:p>
            <a:r>
              <a:rPr lang="ja-JP" altLang="en-US" sz="1000" dirty="0"/>
              <a:t>有名に</a:t>
            </a:r>
          </a:p>
        </p:txBody>
      </p:sp>
      <p:sp>
        <p:nvSpPr>
          <p:cNvPr id="207" name="テキスト ボックス 206">
            <a:extLst>
              <a:ext uri="{FF2B5EF4-FFF2-40B4-BE49-F238E27FC236}">
                <a16:creationId xmlns:a16="http://schemas.microsoft.com/office/drawing/2014/main" id="{FB1FF48D-7C97-4FC7-A9D0-BA5D3C5E020A}"/>
              </a:ext>
            </a:extLst>
          </p:cNvPr>
          <p:cNvSpPr txBox="1"/>
          <p:nvPr/>
        </p:nvSpPr>
        <p:spPr>
          <a:xfrm rot="20700000">
            <a:off x="4969840" y="1171834"/>
            <a:ext cx="10823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16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1000" dirty="0"/>
              <a:t>遊覧船もあるよ</a:t>
            </a:r>
          </a:p>
        </p:txBody>
      </p:sp>
    </p:spTree>
    <p:extLst>
      <p:ext uri="{BB962C8B-B14F-4D97-AF65-F5344CB8AC3E}">
        <p14:creationId xmlns:p14="http://schemas.microsoft.com/office/powerpoint/2010/main" val="40169925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テキスト ボックス 123">
            <a:extLst>
              <a:ext uri="{FF2B5EF4-FFF2-40B4-BE49-F238E27FC236}">
                <a16:creationId xmlns:a16="http://schemas.microsoft.com/office/drawing/2014/main" id="{D106D9DD-6E3E-45E0-8510-04E0509A315C}"/>
              </a:ext>
            </a:extLst>
          </p:cNvPr>
          <p:cNvSpPr txBox="1"/>
          <p:nvPr/>
        </p:nvSpPr>
        <p:spPr>
          <a:xfrm>
            <a:off x="638175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ムツゴロウ</a:t>
            </a:r>
          </a:p>
        </p:txBody>
      </p:sp>
      <p:sp>
        <p:nvSpPr>
          <p:cNvPr id="125" name="テキスト ボックス 124">
            <a:extLst>
              <a:ext uri="{FF2B5EF4-FFF2-40B4-BE49-F238E27FC236}">
                <a16:creationId xmlns:a16="http://schemas.microsoft.com/office/drawing/2014/main" id="{5B00688A-4564-4900-8C17-A207921EFB36}"/>
              </a:ext>
            </a:extLst>
          </p:cNvPr>
          <p:cNvSpPr txBox="1"/>
          <p:nvPr/>
        </p:nvSpPr>
        <p:spPr>
          <a:xfrm>
            <a:off x="638175" y="6453318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がばいばあちゃん</a:t>
            </a:r>
          </a:p>
        </p:txBody>
      </p:sp>
      <p:sp>
        <p:nvSpPr>
          <p:cNvPr id="126" name="テキスト ボックス 125">
            <a:extLst>
              <a:ext uri="{FF2B5EF4-FFF2-40B4-BE49-F238E27FC236}">
                <a16:creationId xmlns:a16="http://schemas.microsoft.com/office/drawing/2014/main" id="{29AFB6CC-41C5-4DC1-8619-2CA1D21E2BFE}"/>
              </a:ext>
            </a:extLst>
          </p:cNvPr>
          <p:cNvSpPr txBox="1"/>
          <p:nvPr/>
        </p:nvSpPr>
        <p:spPr>
          <a:xfrm>
            <a:off x="3581400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有明海</a:t>
            </a:r>
          </a:p>
        </p:txBody>
      </p:sp>
      <p:sp>
        <p:nvSpPr>
          <p:cNvPr id="127" name="テキスト ボックス 126">
            <a:extLst>
              <a:ext uri="{FF2B5EF4-FFF2-40B4-BE49-F238E27FC236}">
                <a16:creationId xmlns:a16="http://schemas.microsoft.com/office/drawing/2014/main" id="{26A151F7-E20C-46A6-BB95-65ECCA191A70}"/>
              </a:ext>
            </a:extLst>
          </p:cNvPr>
          <p:cNvSpPr txBox="1"/>
          <p:nvPr/>
        </p:nvSpPr>
        <p:spPr>
          <a:xfrm>
            <a:off x="3581400" y="6453318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吉野ヶ里遺跡</a:t>
            </a:r>
          </a:p>
        </p:txBody>
      </p:sp>
      <p:sp>
        <p:nvSpPr>
          <p:cNvPr id="128" name="テキスト ボックス 127">
            <a:extLst>
              <a:ext uri="{FF2B5EF4-FFF2-40B4-BE49-F238E27FC236}">
                <a16:creationId xmlns:a16="http://schemas.microsoft.com/office/drawing/2014/main" id="{59CC1CD8-CA52-456F-BEC2-4B67351679D2}"/>
              </a:ext>
            </a:extLst>
          </p:cNvPr>
          <p:cNvSpPr txBox="1"/>
          <p:nvPr/>
        </p:nvSpPr>
        <p:spPr>
          <a:xfrm>
            <a:off x="6534150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七ツ釜</a:t>
            </a:r>
          </a:p>
        </p:txBody>
      </p:sp>
      <p:sp>
        <p:nvSpPr>
          <p:cNvPr id="129" name="テキスト ボックス 128">
            <a:extLst>
              <a:ext uri="{FF2B5EF4-FFF2-40B4-BE49-F238E27FC236}">
                <a16:creationId xmlns:a16="http://schemas.microsoft.com/office/drawing/2014/main" id="{12F96219-C69B-44C8-A6BD-98FCB5048911}"/>
              </a:ext>
            </a:extLst>
          </p:cNvPr>
          <p:cNvSpPr txBox="1"/>
          <p:nvPr/>
        </p:nvSpPr>
        <p:spPr>
          <a:xfrm>
            <a:off x="6534150" y="6453318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丸ぼうろ</a:t>
            </a:r>
          </a:p>
        </p:txBody>
      </p:sp>
      <p:sp>
        <p:nvSpPr>
          <p:cNvPr id="130" name="テキスト ボックス 129">
            <a:extLst>
              <a:ext uri="{FF2B5EF4-FFF2-40B4-BE49-F238E27FC236}">
                <a16:creationId xmlns:a16="http://schemas.microsoft.com/office/drawing/2014/main" id="{9ED07043-185C-4A14-A3DD-AC2A34D9D224}"/>
              </a:ext>
            </a:extLst>
          </p:cNvPr>
          <p:cNvSpPr txBox="1"/>
          <p:nvPr/>
        </p:nvSpPr>
        <p:spPr>
          <a:xfrm>
            <a:off x="276046" y="232912"/>
            <a:ext cx="32624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佐賀県と言えば・・・</a:t>
            </a:r>
          </a:p>
        </p:txBody>
      </p: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52BD59EC-B348-4BC0-BE02-851FF2A9BC1E}"/>
              </a:ext>
            </a:extLst>
          </p:cNvPr>
          <p:cNvGrpSpPr/>
          <p:nvPr/>
        </p:nvGrpSpPr>
        <p:grpSpPr>
          <a:xfrm>
            <a:off x="1335502" y="3848144"/>
            <a:ext cx="1337210" cy="2471749"/>
            <a:chOff x="203920" y="367784"/>
            <a:chExt cx="1530355" cy="2828770"/>
          </a:xfrm>
        </p:grpSpPr>
        <p:sp>
          <p:nvSpPr>
            <p:cNvPr id="132" name="フリーフォーム: 図形 131">
              <a:extLst>
                <a:ext uri="{FF2B5EF4-FFF2-40B4-BE49-F238E27FC236}">
                  <a16:creationId xmlns:a16="http://schemas.microsoft.com/office/drawing/2014/main" id="{94DD2FDD-1F5D-46A2-AF8A-7B632993DE66}"/>
                </a:ext>
              </a:extLst>
            </p:cNvPr>
            <p:cNvSpPr/>
            <p:nvPr/>
          </p:nvSpPr>
          <p:spPr bwMode="auto">
            <a:xfrm flipH="1">
              <a:off x="1262533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3F3FB509-8B24-4899-BBA5-9003594C3E0D}"/>
                </a:ext>
              </a:extLst>
            </p:cNvPr>
            <p:cNvSpPr/>
            <p:nvPr/>
          </p:nvSpPr>
          <p:spPr bwMode="auto">
            <a:xfrm>
              <a:off x="231177" y="1701724"/>
              <a:ext cx="443399" cy="727151"/>
            </a:xfrm>
            <a:custGeom>
              <a:avLst/>
              <a:gdLst>
                <a:gd name="connsiteX0" fmla="*/ 443399 w 443399"/>
                <a:gd name="connsiteY0" fmla="*/ 0 h 931195"/>
                <a:gd name="connsiteX1" fmla="*/ 443399 w 443399"/>
                <a:gd name="connsiteY1" fmla="*/ 927665 h 931195"/>
                <a:gd name="connsiteX2" fmla="*/ 425263 w 443399"/>
                <a:gd name="connsiteY2" fmla="*/ 931195 h 931195"/>
                <a:gd name="connsiteX3" fmla="*/ 282054 w 443399"/>
                <a:gd name="connsiteY3" fmla="*/ 871875 h 931195"/>
                <a:gd name="connsiteX4" fmla="*/ 59319 w 443399"/>
                <a:gd name="connsiteY4" fmla="*/ 649141 h 931195"/>
                <a:gd name="connsiteX5" fmla="*/ 59319 w 443399"/>
                <a:gd name="connsiteY5" fmla="*/ 362723 h 931195"/>
                <a:gd name="connsiteX6" fmla="*/ 379830 w 443399"/>
                <a:gd name="connsiteY6" fmla="*/ 42213 h 93119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282054 w 443399"/>
                <a:gd name="connsiteY2" fmla="*/ 871875 h 927665"/>
                <a:gd name="connsiteX3" fmla="*/ 59319 w 443399"/>
                <a:gd name="connsiteY3" fmla="*/ 649141 h 927665"/>
                <a:gd name="connsiteX4" fmla="*/ 59319 w 443399"/>
                <a:gd name="connsiteY4" fmla="*/ 362723 h 927665"/>
                <a:gd name="connsiteX5" fmla="*/ 379830 w 443399"/>
                <a:gd name="connsiteY5" fmla="*/ 42213 h 927665"/>
                <a:gd name="connsiteX6" fmla="*/ 443399 w 443399"/>
                <a:gd name="connsiteY6" fmla="*/ 0 h 927665"/>
                <a:gd name="connsiteX0" fmla="*/ 443399 w 443399"/>
                <a:gd name="connsiteY0" fmla="*/ 0 h 927665"/>
                <a:gd name="connsiteX1" fmla="*/ 443399 w 443399"/>
                <a:gd name="connsiteY1" fmla="*/ 927665 h 927665"/>
                <a:gd name="connsiteX2" fmla="*/ 59319 w 443399"/>
                <a:gd name="connsiteY2" fmla="*/ 649141 h 927665"/>
                <a:gd name="connsiteX3" fmla="*/ 59319 w 443399"/>
                <a:gd name="connsiteY3" fmla="*/ 362723 h 927665"/>
                <a:gd name="connsiteX4" fmla="*/ 379830 w 443399"/>
                <a:gd name="connsiteY4" fmla="*/ 42213 h 927665"/>
                <a:gd name="connsiteX5" fmla="*/ 443399 w 443399"/>
                <a:gd name="connsiteY5" fmla="*/ 0 h 927665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59319 w 445781"/>
                <a:gd name="connsiteY2" fmla="*/ 649141 h 744309"/>
                <a:gd name="connsiteX3" fmla="*/ 59319 w 445781"/>
                <a:gd name="connsiteY3" fmla="*/ 362723 h 744309"/>
                <a:gd name="connsiteX4" fmla="*/ 379830 w 445781"/>
                <a:gd name="connsiteY4" fmla="*/ 42213 h 744309"/>
                <a:gd name="connsiteX5" fmla="*/ 443399 w 445781"/>
                <a:gd name="connsiteY5" fmla="*/ 0 h 744309"/>
                <a:gd name="connsiteX0" fmla="*/ 443399 w 445781"/>
                <a:gd name="connsiteY0" fmla="*/ 0 h 744309"/>
                <a:gd name="connsiteX1" fmla="*/ 445781 w 445781"/>
                <a:gd name="connsiteY1" fmla="*/ 744309 h 744309"/>
                <a:gd name="connsiteX2" fmla="*/ 206973 w 445781"/>
                <a:gd name="connsiteY2" fmla="*/ 727151 h 744309"/>
                <a:gd name="connsiteX3" fmla="*/ 59319 w 445781"/>
                <a:gd name="connsiteY3" fmla="*/ 649141 h 744309"/>
                <a:gd name="connsiteX4" fmla="*/ 59319 w 445781"/>
                <a:gd name="connsiteY4" fmla="*/ 362723 h 744309"/>
                <a:gd name="connsiteX5" fmla="*/ 379830 w 445781"/>
                <a:gd name="connsiteY5" fmla="*/ 42213 h 744309"/>
                <a:gd name="connsiteX6" fmla="*/ 443399 w 445781"/>
                <a:gd name="connsiteY6" fmla="*/ 0 h 744309"/>
                <a:gd name="connsiteX0" fmla="*/ 443399 w 445781"/>
                <a:gd name="connsiteY0" fmla="*/ 0 h 753508"/>
                <a:gd name="connsiteX1" fmla="*/ 445781 w 445781"/>
                <a:gd name="connsiteY1" fmla="*/ 744309 h 753508"/>
                <a:gd name="connsiteX2" fmla="*/ 206973 w 445781"/>
                <a:gd name="connsiteY2" fmla="*/ 727151 h 753508"/>
                <a:gd name="connsiteX3" fmla="*/ 59319 w 445781"/>
                <a:gd name="connsiteY3" fmla="*/ 649141 h 753508"/>
                <a:gd name="connsiteX4" fmla="*/ 59319 w 445781"/>
                <a:gd name="connsiteY4" fmla="*/ 362723 h 753508"/>
                <a:gd name="connsiteX5" fmla="*/ 379830 w 445781"/>
                <a:gd name="connsiteY5" fmla="*/ 42213 h 753508"/>
                <a:gd name="connsiteX6" fmla="*/ 443399 w 445781"/>
                <a:gd name="connsiteY6" fmla="*/ 0 h 753508"/>
                <a:gd name="connsiteX0" fmla="*/ 443399 w 443399"/>
                <a:gd name="connsiteY0" fmla="*/ 0 h 727151"/>
                <a:gd name="connsiteX1" fmla="*/ 206973 w 443399"/>
                <a:gd name="connsiteY1" fmla="*/ 727151 h 727151"/>
                <a:gd name="connsiteX2" fmla="*/ 59319 w 443399"/>
                <a:gd name="connsiteY2" fmla="*/ 649141 h 727151"/>
                <a:gd name="connsiteX3" fmla="*/ 59319 w 443399"/>
                <a:gd name="connsiteY3" fmla="*/ 362723 h 727151"/>
                <a:gd name="connsiteX4" fmla="*/ 379830 w 443399"/>
                <a:gd name="connsiteY4" fmla="*/ 42213 h 727151"/>
                <a:gd name="connsiteX5" fmla="*/ 443399 w 443399"/>
                <a:gd name="connsiteY5" fmla="*/ 0 h 727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399" h="727151">
                  <a:moveTo>
                    <a:pt x="443399" y="0"/>
                  </a:moveTo>
                  <a:lnTo>
                    <a:pt x="206973" y="727151"/>
                  </a:lnTo>
                  <a:lnTo>
                    <a:pt x="59319" y="649141"/>
                  </a:lnTo>
                  <a:cubicBezTo>
                    <a:pt x="-19773" y="570049"/>
                    <a:pt x="-19773" y="441815"/>
                    <a:pt x="59319" y="362723"/>
                  </a:cubicBezTo>
                  <a:lnTo>
                    <a:pt x="379830" y="42213"/>
                  </a:lnTo>
                  <a:lnTo>
                    <a:pt x="443399" y="0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134" name="グループ化 133">
              <a:extLst>
                <a:ext uri="{FF2B5EF4-FFF2-40B4-BE49-F238E27FC236}">
                  <a16:creationId xmlns:a16="http://schemas.microsoft.com/office/drawing/2014/main" id="{BD69B796-FA2B-4977-A79B-7785357E6B36}"/>
                </a:ext>
              </a:extLst>
            </p:cNvPr>
            <p:cNvGrpSpPr/>
            <p:nvPr/>
          </p:nvGrpSpPr>
          <p:grpSpPr>
            <a:xfrm flipH="1">
              <a:off x="1028334" y="2897013"/>
              <a:ext cx="354650" cy="299541"/>
              <a:chOff x="811986" y="4823522"/>
              <a:chExt cx="354650" cy="299541"/>
            </a:xfrm>
          </p:grpSpPr>
          <p:sp>
            <p:nvSpPr>
              <p:cNvPr id="164" name="フリーフォーム: 図形 163">
                <a:extLst>
                  <a:ext uri="{FF2B5EF4-FFF2-40B4-BE49-F238E27FC236}">
                    <a16:creationId xmlns:a16="http://schemas.microsoft.com/office/drawing/2014/main" id="{4E24D4E7-9377-4748-8C01-BC6C84989B5E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65" name="楕円 220">
                <a:extLst>
                  <a:ext uri="{FF2B5EF4-FFF2-40B4-BE49-F238E27FC236}">
                    <a16:creationId xmlns:a16="http://schemas.microsoft.com/office/drawing/2014/main" id="{634C28A2-7AF2-4B1B-8CEB-9B2271385749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35" name="グループ化 134">
              <a:extLst>
                <a:ext uri="{FF2B5EF4-FFF2-40B4-BE49-F238E27FC236}">
                  <a16:creationId xmlns:a16="http://schemas.microsoft.com/office/drawing/2014/main" id="{B040A3F2-A300-4D78-8F6C-21939E367698}"/>
                </a:ext>
              </a:extLst>
            </p:cNvPr>
            <p:cNvGrpSpPr/>
            <p:nvPr/>
          </p:nvGrpSpPr>
          <p:grpSpPr>
            <a:xfrm>
              <a:off x="561263" y="2897013"/>
              <a:ext cx="354650" cy="299541"/>
              <a:chOff x="811986" y="4823522"/>
              <a:chExt cx="354650" cy="299541"/>
            </a:xfrm>
          </p:grpSpPr>
          <p:sp>
            <p:nvSpPr>
              <p:cNvPr id="162" name="フリーフォーム: 図形 161">
                <a:extLst>
                  <a:ext uri="{FF2B5EF4-FFF2-40B4-BE49-F238E27FC236}">
                    <a16:creationId xmlns:a16="http://schemas.microsoft.com/office/drawing/2014/main" id="{C121FCBC-4C31-4DB6-A98A-0AE1252E1839}"/>
                  </a:ext>
                </a:extLst>
              </p:cNvPr>
              <p:cNvSpPr/>
              <p:nvPr/>
            </p:nvSpPr>
            <p:spPr bwMode="auto">
              <a:xfrm>
                <a:off x="811986" y="4903387"/>
                <a:ext cx="354650" cy="219676"/>
              </a:xfrm>
              <a:custGeom>
                <a:avLst/>
                <a:gdLst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8413 w 354650"/>
                  <a:gd name="connsiteY6" fmla="*/ 89465 h 163934"/>
                  <a:gd name="connsiteX7" fmla="*/ 0 w 354650"/>
                  <a:gd name="connsiteY7" fmla="*/ 72442 h 163934"/>
                  <a:gd name="connsiteX8" fmla="*/ 177325 w 354650"/>
                  <a:gd name="connsiteY8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46238 w 354650"/>
                  <a:gd name="connsiteY2" fmla="*/ 89465 h 163934"/>
                  <a:gd name="connsiteX3" fmla="*/ 354650 w 354650"/>
                  <a:gd name="connsiteY3" fmla="*/ 103635 h 163934"/>
                  <a:gd name="connsiteX4" fmla="*/ 177325 w 354650"/>
                  <a:gd name="connsiteY4" fmla="*/ 163934 h 163934"/>
                  <a:gd name="connsiteX5" fmla="*/ 0 w 354650"/>
                  <a:gd name="connsiteY5" fmla="*/ 103635 h 163934"/>
                  <a:gd name="connsiteX6" fmla="*/ 0 w 354650"/>
                  <a:gd name="connsiteY6" fmla="*/ 72442 h 163934"/>
                  <a:gd name="connsiteX7" fmla="*/ 177325 w 354650"/>
                  <a:gd name="connsiteY7" fmla="*/ 0 h 163934"/>
                  <a:gd name="connsiteX0" fmla="*/ 177325 w 354650"/>
                  <a:gd name="connsiteY0" fmla="*/ 0 h 163934"/>
                  <a:gd name="connsiteX1" fmla="*/ 354650 w 354650"/>
                  <a:gd name="connsiteY1" fmla="*/ 72442 h 163934"/>
                  <a:gd name="connsiteX2" fmla="*/ 354650 w 354650"/>
                  <a:gd name="connsiteY2" fmla="*/ 103635 h 163934"/>
                  <a:gd name="connsiteX3" fmla="*/ 177325 w 354650"/>
                  <a:gd name="connsiteY3" fmla="*/ 163934 h 163934"/>
                  <a:gd name="connsiteX4" fmla="*/ 0 w 354650"/>
                  <a:gd name="connsiteY4" fmla="*/ 103635 h 163934"/>
                  <a:gd name="connsiteX5" fmla="*/ 0 w 354650"/>
                  <a:gd name="connsiteY5" fmla="*/ 72442 h 163934"/>
                  <a:gd name="connsiteX6" fmla="*/ 177325 w 354650"/>
                  <a:gd name="connsiteY6" fmla="*/ 0 h 16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4650" h="163934">
                    <a:moveTo>
                      <a:pt x="177325" y="0"/>
                    </a:moveTo>
                    <a:cubicBezTo>
                      <a:pt x="275259" y="0"/>
                      <a:pt x="354650" y="32433"/>
                      <a:pt x="354650" y="72442"/>
                    </a:cubicBezTo>
                    <a:lnTo>
                      <a:pt x="354650" y="103635"/>
                    </a:lnTo>
                    <a:cubicBezTo>
                      <a:pt x="354650" y="136937"/>
                      <a:pt x="275259" y="163934"/>
                      <a:pt x="177325" y="163934"/>
                    </a:cubicBezTo>
                    <a:cubicBezTo>
                      <a:pt x="79391" y="163934"/>
                      <a:pt x="0" y="136937"/>
                      <a:pt x="0" y="103635"/>
                    </a:cubicBezTo>
                    <a:lnTo>
                      <a:pt x="0" y="72442"/>
                    </a:lnTo>
                    <a:cubicBezTo>
                      <a:pt x="0" y="32433"/>
                      <a:pt x="79391" y="0"/>
                      <a:pt x="177325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63" name="楕円 220">
                <a:extLst>
                  <a:ext uri="{FF2B5EF4-FFF2-40B4-BE49-F238E27FC236}">
                    <a16:creationId xmlns:a16="http://schemas.microsoft.com/office/drawing/2014/main" id="{979242AD-BF35-4982-A4E0-95823CA8D2D4}"/>
                  </a:ext>
                </a:extLst>
              </p:cNvPr>
              <p:cNvSpPr/>
              <p:nvPr/>
            </p:nvSpPr>
            <p:spPr bwMode="auto">
              <a:xfrm>
                <a:off x="837247" y="4823522"/>
                <a:ext cx="304132" cy="211272"/>
              </a:xfrm>
              <a:custGeom>
                <a:avLst/>
                <a:gdLst>
                  <a:gd name="connsiteX0" fmla="*/ 0 w 354649"/>
                  <a:gd name="connsiteY0" fmla="*/ 72472 h 144943"/>
                  <a:gd name="connsiteX1" fmla="*/ 177325 w 354649"/>
                  <a:gd name="connsiteY1" fmla="*/ 0 h 144943"/>
                  <a:gd name="connsiteX2" fmla="*/ 354650 w 354649"/>
                  <a:gd name="connsiteY2" fmla="*/ 72472 h 144943"/>
                  <a:gd name="connsiteX3" fmla="*/ 177325 w 354649"/>
                  <a:gd name="connsiteY3" fmla="*/ 144944 h 144943"/>
                  <a:gd name="connsiteX4" fmla="*/ 0 w 354649"/>
                  <a:gd name="connsiteY4" fmla="*/ 72472 h 144943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72472 h 144944"/>
                  <a:gd name="connsiteX1" fmla="*/ 177325 w 354650"/>
                  <a:gd name="connsiteY1" fmla="*/ 0 h 144944"/>
                  <a:gd name="connsiteX2" fmla="*/ 354650 w 354650"/>
                  <a:gd name="connsiteY2" fmla="*/ 72472 h 144944"/>
                  <a:gd name="connsiteX3" fmla="*/ 177325 w 354650"/>
                  <a:gd name="connsiteY3" fmla="*/ 144944 h 144944"/>
                  <a:gd name="connsiteX4" fmla="*/ 0 w 354650"/>
                  <a:gd name="connsiteY4" fmla="*/ 72472 h 144944"/>
                  <a:gd name="connsiteX0" fmla="*/ 0 w 354650"/>
                  <a:gd name="connsiteY0" fmla="*/ 143910 h 216382"/>
                  <a:gd name="connsiteX1" fmla="*/ 170181 w 354650"/>
                  <a:gd name="connsiteY1" fmla="*/ 0 h 216382"/>
                  <a:gd name="connsiteX2" fmla="*/ 354650 w 354650"/>
                  <a:gd name="connsiteY2" fmla="*/ 143910 h 216382"/>
                  <a:gd name="connsiteX3" fmla="*/ 177325 w 354650"/>
                  <a:gd name="connsiteY3" fmla="*/ 216382 h 216382"/>
                  <a:gd name="connsiteX4" fmla="*/ 0 w 354650"/>
                  <a:gd name="connsiteY4" fmla="*/ 143910 h 216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54650" h="216382">
                    <a:moveTo>
                      <a:pt x="0" y="143910"/>
                    </a:moveTo>
                    <a:cubicBezTo>
                      <a:pt x="0" y="103885"/>
                      <a:pt x="72247" y="0"/>
                      <a:pt x="170181" y="0"/>
                    </a:cubicBezTo>
                    <a:cubicBezTo>
                      <a:pt x="268115" y="0"/>
                      <a:pt x="354650" y="103885"/>
                      <a:pt x="354650" y="143910"/>
                    </a:cubicBezTo>
                    <a:cubicBezTo>
                      <a:pt x="354650" y="183935"/>
                      <a:pt x="275259" y="216382"/>
                      <a:pt x="177325" y="216382"/>
                    </a:cubicBezTo>
                    <a:cubicBezTo>
                      <a:pt x="79391" y="216382"/>
                      <a:pt x="0" y="183935"/>
                      <a:pt x="0" y="143910"/>
                    </a:cubicBez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309D29A6-B0AA-464C-A87A-5C24EDE506B7}"/>
                </a:ext>
              </a:extLst>
            </p:cNvPr>
            <p:cNvSpPr/>
            <p:nvPr/>
          </p:nvSpPr>
          <p:spPr bwMode="auto">
            <a:xfrm rot="10800000">
              <a:off x="438317" y="2351943"/>
              <a:ext cx="1067266" cy="624934"/>
            </a:xfrm>
            <a:custGeom>
              <a:avLst/>
              <a:gdLst>
                <a:gd name="connsiteX0" fmla="*/ 766995 w 1067266"/>
                <a:gd name="connsiteY0" fmla="*/ 624934 h 624934"/>
                <a:gd name="connsiteX1" fmla="*/ 574634 w 1067266"/>
                <a:gd name="connsiteY1" fmla="*/ 607575 h 624934"/>
                <a:gd name="connsiteX2" fmla="*/ 533633 w 1067266"/>
                <a:gd name="connsiteY2" fmla="*/ 594827 h 624934"/>
                <a:gd name="connsiteX3" fmla="*/ 492631 w 1067266"/>
                <a:gd name="connsiteY3" fmla="*/ 607575 h 624934"/>
                <a:gd name="connsiteX4" fmla="*/ 0 w 1067266"/>
                <a:gd name="connsiteY4" fmla="*/ 555497 h 624934"/>
                <a:gd name="connsiteX5" fmla="*/ 300271 w 1067266"/>
                <a:gd name="connsiteY5" fmla="*/ 0 h 624934"/>
                <a:gd name="connsiteX6" fmla="*/ 512593 w 1067266"/>
                <a:gd name="connsiteY6" fmla="*/ 162702 h 624934"/>
                <a:gd name="connsiteX7" fmla="*/ 533633 w 1067266"/>
                <a:gd name="connsiteY7" fmla="*/ 209876 h 624934"/>
                <a:gd name="connsiteX8" fmla="*/ 554672 w 1067266"/>
                <a:gd name="connsiteY8" fmla="*/ 162702 h 624934"/>
                <a:gd name="connsiteX9" fmla="*/ 766996 w 1067266"/>
                <a:gd name="connsiteY9" fmla="*/ 0 h 624934"/>
                <a:gd name="connsiteX10" fmla="*/ 1067266 w 1067266"/>
                <a:gd name="connsiteY10" fmla="*/ 555497 h 624934"/>
                <a:gd name="connsiteX11" fmla="*/ 766995 w 1067266"/>
                <a:gd name="connsiteY11" fmla="*/ 624934 h 62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7266" h="624934">
                  <a:moveTo>
                    <a:pt x="766995" y="624934"/>
                  </a:moveTo>
                  <a:cubicBezTo>
                    <a:pt x="698183" y="624934"/>
                    <a:pt x="629371" y="619148"/>
                    <a:pt x="574634" y="607575"/>
                  </a:cubicBezTo>
                  <a:lnTo>
                    <a:pt x="533633" y="594827"/>
                  </a:lnTo>
                  <a:lnTo>
                    <a:pt x="492631" y="607575"/>
                  </a:lnTo>
                  <a:cubicBezTo>
                    <a:pt x="328421" y="642293"/>
                    <a:pt x="37533" y="624934"/>
                    <a:pt x="0" y="555497"/>
                  </a:cubicBezTo>
                  <a:cubicBezTo>
                    <a:pt x="0" y="248705"/>
                    <a:pt x="134436" y="0"/>
                    <a:pt x="300271" y="0"/>
                  </a:cubicBezTo>
                  <a:cubicBezTo>
                    <a:pt x="383188" y="0"/>
                    <a:pt x="458256" y="62176"/>
                    <a:pt x="512593" y="162702"/>
                  </a:cubicBezTo>
                  <a:lnTo>
                    <a:pt x="533633" y="209876"/>
                  </a:lnTo>
                  <a:lnTo>
                    <a:pt x="554672" y="162702"/>
                  </a:lnTo>
                  <a:cubicBezTo>
                    <a:pt x="609011" y="62176"/>
                    <a:pt x="684078" y="0"/>
                    <a:pt x="766996" y="0"/>
                  </a:cubicBezTo>
                  <a:cubicBezTo>
                    <a:pt x="932830" y="0"/>
                    <a:pt x="1067266" y="248705"/>
                    <a:pt x="1067266" y="555497"/>
                  </a:cubicBezTo>
                  <a:cubicBezTo>
                    <a:pt x="1042243" y="601789"/>
                    <a:pt x="904619" y="624934"/>
                    <a:pt x="766995" y="624934"/>
                  </a:cubicBezTo>
                  <a:close/>
                </a:path>
              </a:pathLst>
            </a:custGeom>
            <a:solidFill>
              <a:srgbClr val="333300"/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37" name="楕円 211">
              <a:extLst>
                <a:ext uri="{FF2B5EF4-FFF2-40B4-BE49-F238E27FC236}">
                  <a16:creationId xmlns:a16="http://schemas.microsoft.com/office/drawing/2014/main" id="{05CA292E-E9F0-4DDA-AF71-C0D040D93432}"/>
                </a:ext>
              </a:extLst>
            </p:cNvPr>
            <p:cNvSpPr/>
            <p:nvPr/>
          </p:nvSpPr>
          <p:spPr bwMode="auto">
            <a:xfrm>
              <a:off x="383940" y="1554750"/>
              <a:ext cx="1170130" cy="1168088"/>
            </a:xfrm>
            <a:custGeom>
              <a:avLst/>
              <a:gdLst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1775944"/>
                <a:gd name="connsiteX1" fmla="*/ 585065 w 1170130"/>
                <a:gd name="connsiteY1" fmla="*/ 0 h 1775944"/>
                <a:gd name="connsiteX2" fmla="*/ 1170130 w 1170130"/>
                <a:gd name="connsiteY2" fmla="*/ 887972 h 1775944"/>
                <a:gd name="connsiteX3" fmla="*/ 585065 w 1170130"/>
                <a:gd name="connsiteY3" fmla="*/ 1775944 h 1775944"/>
                <a:gd name="connsiteX4" fmla="*/ 0 w 1170130"/>
                <a:gd name="connsiteY4" fmla="*/ 887972 h 1775944"/>
                <a:gd name="connsiteX0" fmla="*/ 0 w 1170130"/>
                <a:gd name="connsiteY0" fmla="*/ 887972 h 998968"/>
                <a:gd name="connsiteX1" fmla="*/ 585065 w 1170130"/>
                <a:gd name="connsiteY1" fmla="*/ 0 h 998968"/>
                <a:gd name="connsiteX2" fmla="*/ 1170130 w 1170130"/>
                <a:gd name="connsiteY2" fmla="*/ 887972 h 998968"/>
                <a:gd name="connsiteX3" fmla="*/ 0 w 1170130"/>
                <a:gd name="connsiteY3" fmla="*/ 887972 h 998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0130" h="998968">
                  <a:moveTo>
                    <a:pt x="0" y="887972"/>
                  </a:moveTo>
                  <a:cubicBezTo>
                    <a:pt x="0" y="397559"/>
                    <a:pt x="261943" y="0"/>
                    <a:pt x="585065" y="0"/>
                  </a:cubicBezTo>
                  <a:cubicBezTo>
                    <a:pt x="908187" y="0"/>
                    <a:pt x="1170130" y="397559"/>
                    <a:pt x="1170130" y="887972"/>
                  </a:cubicBezTo>
                  <a:cubicBezTo>
                    <a:pt x="1072619" y="1035967"/>
                    <a:pt x="97511" y="1035967"/>
                    <a:pt x="0" y="887972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38" name="台形 137">
              <a:extLst>
                <a:ext uri="{FF2B5EF4-FFF2-40B4-BE49-F238E27FC236}">
                  <a16:creationId xmlns:a16="http://schemas.microsoft.com/office/drawing/2014/main" id="{9E7F5CB0-E0F2-47AB-96E7-C248E9E82D77}"/>
                </a:ext>
              </a:extLst>
            </p:cNvPr>
            <p:cNvSpPr/>
            <p:nvPr/>
          </p:nvSpPr>
          <p:spPr bwMode="auto">
            <a:xfrm rot="10800000">
              <a:off x="668735" y="1671382"/>
              <a:ext cx="600540" cy="421385"/>
            </a:xfrm>
            <a:prstGeom prst="trapezoid">
              <a:avLst/>
            </a:prstGeom>
            <a:solidFill>
              <a:srgbClr val="CC9900"/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39" name="二等辺三角形 138">
              <a:extLst>
                <a:ext uri="{FF2B5EF4-FFF2-40B4-BE49-F238E27FC236}">
                  <a16:creationId xmlns:a16="http://schemas.microsoft.com/office/drawing/2014/main" id="{2D790CC3-6254-4464-B4EB-4F1AF0B675C4}"/>
                </a:ext>
              </a:extLst>
            </p:cNvPr>
            <p:cNvSpPr/>
            <p:nvPr/>
          </p:nvSpPr>
          <p:spPr bwMode="auto">
            <a:xfrm rot="10800000">
              <a:off x="738589" y="1749069"/>
              <a:ext cx="460831" cy="208684"/>
            </a:xfrm>
            <a:prstGeom prst="triangle">
              <a:avLst/>
            </a:prstGeom>
            <a:solidFill>
              <a:sysClr val="window" lastClr="FFFFFF">
                <a:lumMod val="95000"/>
              </a:sysClr>
            </a:solidFill>
            <a:ln w="12700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DED85560-E7FF-448C-A96A-31E44F214EF3}"/>
                </a:ext>
              </a:extLst>
            </p:cNvPr>
            <p:cNvSpPr/>
            <p:nvPr/>
          </p:nvSpPr>
          <p:spPr bwMode="auto">
            <a:xfrm rot="10800000">
              <a:off x="574900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DED41DE7-AA8C-4F1A-ACB8-F7C3A86B5139}"/>
                </a:ext>
              </a:extLst>
            </p:cNvPr>
            <p:cNvSpPr/>
            <p:nvPr/>
          </p:nvSpPr>
          <p:spPr bwMode="auto">
            <a:xfrm rot="10800000">
              <a:off x="1044006" y="3011215"/>
              <a:ext cx="327376" cy="66911"/>
            </a:xfrm>
            <a:custGeom>
              <a:avLst/>
              <a:gdLst>
                <a:gd name="connsiteX0" fmla="*/ 102776 w 205552"/>
                <a:gd name="connsiteY0" fmla="*/ 75480 h 75480"/>
                <a:gd name="connsiteX1" fmla="*/ 11448 w 205552"/>
                <a:gd name="connsiteY1" fmla="*/ 50746 h 75480"/>
                <a:gd name="connsiteX2" fmla="*/ 0 w 205552"/>
                <a:gd name="connsiteY2" fmla="*/ 39643 h 75480"/>
                <a:gd name="connsiteX3" fmla="*/ 9911 w 205552"/>
                <a:gd name="connsiteY3" fmla="*/ 0 h 75480"/>
                <a:gd name="connsiteX4" fmla="*/ 36730 w 205552"/>
                <a:gd name="connsiteY4" fmla="*/ 6627 h 75480"/>
                <a:gd name="connsiteX5" fmla="*/ 168823 w 205552"/>
                <a:gd name="connsiteY5" fmla="*/ 6627 h 75480"/>
                <a:gd name="connsiteX6" fmla="*/ 195641 w 205552"/>
                <a:gd name="connsiteY6" fmla="*/ 0 h 75480"/>
                <a:gd name="connsiteX7" fmla="*/ 205552 w 205552"/>
                <a:gd name="connsiteY7" fmla="*/ 39643 h 75480"/>
                <a:gd name="connsiteX8" fmla="*/ 194104 w 205552"/>
                <a:gd name="connsiteY8" fmla="*/ 50746 h 75480"/>
                <a:gd name="connsiteX9" fmla="*/ 102776 w 205552"/>
                <a:gd name="connsiteY9" fmla="*/ 75480 h 75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5552" h="75480">
                  <a:moveTo>
                    <a:pt x="102776" y="75480"/>
                  </a:moveTo>
                  <a:cubicBezTo>
                    <a:pt x="67111" y="75480"/>
                    <a:pt x="34821" y="66028"/>
                    <a:pt x="11448" y="50746"/>
                  </a:cubicBezTo>
                  <a:lnTo>
                    <a:pt x="0" y="39643"/>
                  </a:lnTo>
                  <a:lnTo>
                    <a:pt x="9911" y="0"/>
                  </a:lnTo>
                  <a:lnTo>
                    <a:pt x="36730" y="6627"/>
                  </a:lnTo>
                  <a:cubicBezTo>
                    <a:pt x="80108" y="13558"/>
                    <a:pt x="125444" y="13558"/>
                    <a:pt x="168823" y="6627"/>
                  </a:cubicBezTo>
                  <a:lnTo>
                    <a:pt x="195641" y="0"/>
                  </a:lnTo>
                  <a:lnTo>
                    <a:pt x="205552" y="39643"/>
                  </a:lnTo>
                  <a:lnTo>
                    <a:pt x="194104" y="50746"/>
                  </a:lnTo>
                  <a:cubicBezTo>
                    <a:pt x="170731" y="66028"/>
                    <a:pt x="138442" y="75480"/>
                    <a:pt x="102776" y="7548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142" name="グループ化 141">
              <a:extLst>
                <a:ext uri="{FF2B5EF4-FFF2-40B4-BE49-F238E27FC236}">
                  <a16:creationId xmlns:a16="http://schemas.microsoft.com/office/drawing/2014/main" id="{F0FBC2FC-12E0-4D55-8CF8-5FECF9467336}"/>
                </a:ext>
              </a:extLst>
            </p:cNvPr>
            <p:cNvGrpSpPr/>
            <p:nvPr/>
          </p:nvGrpSpPr>
          <p:grpSpPr>
            <a:xfrm>
              <a:off x="203920" y="367784"/>
              <a:ext cx="1530355" cy="1671030"/>
              <a:chOff x="203920" y="151708"/>
              <a:chExt cx="1530355" cy="1671030"/>
            </a:xfrm>
          </p:grpSpPr>
          <p:sp>
            <p:nvSpPr>
              <p:cNvPr id="143" name="楕円 142">
                <a:extLst>
                  <a:ext uri="{FF2B5EF4-FFF2-40B4-BE49-F238E27FC236}">
                    <a16:creationId xmlns:a16="http://schemas.microsoft.com/office/drawing/2014/main" id="{7CEF2E50-28B3-4129-BEDE-2188933C37E9}"/>
                  </a:ext>
                </a:extLst>
              </p:cNvPr>
              <p:cNvSpPr/>
              <p:nvPr/>
            </p:nvSpPr>
            <p:spPr bwMode="auto">
              <a:xfrm>
                <a:off x="606822" y="151708"/>
                <a:ext cx="724366" cy="644830"/>
              </a:xfrm>
              <a:prstGeom prst="ellipse">
                <a:avLst/>
              </a:prstGeom>
              <a:solidFill>
                <a:sysClr val="window" lastClr="FFFFFF">
                  <a:lumMod val="7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44" name="楕円 143">
                <a:extLst>
                  <a:ext uri="{FF2B5EF4-FFF2-40B4-BE49-F238E27FC236}">
                    <a16:creationId xmlns:a16="http://schemas.microsoft.com/office/drawing/2014/main" id="{C8552994-0B1A-41C0-ABEC-CBDE50EAC060}"/>
                  </a:ext>
                </a:extLst>
              </p:cNvPr>
              <p:cNvSpPr/>
              <p:nvPr/>
            </p:nvSpPr>
            <p:spPr bwMode="auto">
              <a:xfrm>
                <a:off x="254397" y="340866"/>
                <a:ext cx="1429216" cy="1272286"/>
              </a:xfrm>
              <a:prstGeom prst="ellipse">
                <a:avLst/>
              </a:prstGeom>
              <a:solidFill>
                <a:sysClr val="window" lastClr="FFFFFF">
                  <a:lumMod val="7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145" name="グループ化 144">
                <a:extLst>
                  <a:ext uri="{FF2B5EF4-FFF2-40B4-BE49-F238E27FC236}">
                    <a16:creationId xmlns:a16="http://schemas.microsoft.com/office/drawing/2014/main" id="{CF5ED8DB-9749-449F-B6CB-D9E48551DE12}"/>
                  </a:ext>
                </a:extLst>
              </p:cNvPr>
              <p:cNvGrpSpPr/>
              <p:nvPr/>
            </p:nvGrpSpPr>
            <p:grpSpPr>
              <a:xfrm rot="20700000">
                <a:off x="203920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60" name="楕円 159">
                  <a:extLst>
                    <a:ext uri="{FF2B5EF4-FFF2-40B4-BE49-F238E27FC236}">
                      <a16:creationId xmlns:a16="http://schemas.microsoft.com/office/drawing/2014/main" id="{84C3C748-1E9D-49CB-BA4A-52CC95976FCF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61" name="楕円 160">
                  <a:extLst>
                    <a:ext uri="{FF2B5EF4-FFF2-40B4-BE49-F238E27FC236}">
                      <a16:creationId xmlns:a16="http://schemas.microsoft.com/office/drawing/2014/main" id="{1EF2E0FA-7DB2-4310-8E57-EE65D3144EDB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146" name="グループ化 145">
                <a:extLst>
                  <a:ext uri="{FF2B5EF4-FFF2-40B4-BE49-F238E27FC236}">
                    <a16:creationId xmlns:a16="http://schemas.microsoft.com/office/drawing/2014/main" id="{9C833F56-792C-4A13-960F-F1F533DBA7FC}"/>
                  </a:ext>
                </a:extLst>
              </p:cNvPr>
              <p:cNvGrpSpPr/>
              <p:nvPr/>
            </p:nvGrpSpPr>
            <p:grpSpPr>
              <a:xfrm rot="900000" flipH="1">
                <a:off x="1307045" y="1024057"/>
                <a:ext cx="427230" cy="483645"/>
                <a:chOff x="3782870" y="2000249"/>
                <a:chExt cx="427230" cy="483645"/>
              </a:xfrm>
              <a:solidFill>
                <a:srgbClr val="FFCC99"/>
              </a:solidFill>
            </p:grpSpPr>
            <p:sp>
              <p:nvSpPr>
                <p:cNvPr id="158" name="楕円 157">
                  <a:extLst>
                    <a:ext uri="{FF2B5EF4-FFF2-40B4-BE49-F238E27FC236}">
                      <a16:creationId xmlns:a16="http://schemas.microsoft.com/office/drawing/2014/main" id="{8042F9FC-546F-4AC7-908B-90B9D3285EA5}"/>
                    </a:ext>
                  </a:extLst>
                </p:cNvPr>
                <p:cNvSpPr/>
                <p:nvPr/>
              </p:nvSpPr>
              <p:spPr bwMode="auto">
                <a:xfrm>
                  <a:off x="3782870" y="2000249"/>
                  <a:ext cx="427230" cy="483645"/>
                </a:xfrm>
                <a:prstGeom prst="ellipse">
                  <a:avLst/>
                </a:prstGeom>
                <a:grpFill/>
                <a:ln w="1270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59" name="楕円 158">
                  <a:extLst>
                    <a:ext uri="{FF2B5EF4-FFF2-40B4-BE49-F238E27FC236}">
                      <a16:creationId xmlns:a16="http://schemas.microsoft.com/office/drawing/2014/main" id="{69638160-12A6-4C2B-8BD1-EC4F7DA1A63C}"/>
                    </a:ext>
                  </a:extLst>
                </p:cNvPr>
                <p:cNvSpPr/>
                <p:nvPr/>
              </p:nvSpPr>
              <p:spPr bwMode="auto">
                <a:xfrm>
                  <a:off x="3863882" y="2091959"/>
                  <a:ext cx="265206" cy="300226"/>
                </a:xfrm>
                <a:prstGeom prst="ellipse">
                  <a:avLst/>
                </a:prstGeom>
                <a:solidFill>
                  <a:srgbClr val="FF9966"/>
                </a:solidFill>
                <a:ln w="1270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sp>
            <p:nvSpPr>
              <p:cNvPr id="147" name="楕円 146">
                <a:extLst>
                  <a:ext uri="{FF2B5EF4-FFF2-40B4-BE49-F238E27FC236}">
                    <a16:creationId xmlns:a16="http://schemas.microsoft.com/office/drawing/2014/main" id="{F73AC45E-D7F7-4D41-8A7D-2BBA8F9A5801}"/>
                  </a:ext>
                </a:extLst>
              </p:cNvPr>
              <p:cNvSpPr/>
              <p:nvPr/>
            </p:nvSpPr>
            <p:spPr bwMode="auto">
              <a:xfrm>
                <a:off x="383940" y="652608"/>
                <a:ext cx="1170130" cy="1170130"/>
              </a:xfrm>
              <a:prstGeom prst="ellipse">
                <a:avLst/>
              </a:prstGeom>
              <a:solidFill>
                <a:srgbClr val="FFCC99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48" name="楕円 147">
                <a:extLst>
                  <a:ext uri="{FF2B5EF4-FFF2-40B4-BE49-F238E27FC236}">
                    <a16:creationId xmlns:a16="http://schemas.microsoft.com/office/drawing/2014/main" id="{5A38AA90-73FD-43B2-8CC5-4FAEF058F762}"/>
                  </a:ext>
                </a:extLst>
              </p:cNvPr>
              <p:cNvSpPr/>
              <p:nvPr/>
            </p:nvSpPr>
            <p:spPr bwMode="auto">
              <a:xfrm>
                <a:off x="581979" y="1048354"/>
                <a:ext cx="139669" cy="193980"/>
              </a:xfrm>
              <a:prstGeom prst="ellipse">
                <a:avLst/>
              </a:prstGeom>
              <a:solidFill>
                <a:sysClr val="windowText" lastClr="000000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49" name="楕円 148">
                <a:extLst>
                  <a:ext uri="{FF2B5EF4-FFF2-40B4-BE49-F238E27FC236}">
                    <a16:creationId xmlns:a16="http://schemas.microsoft.com/office/drawing/2014/main" id="{040F61CF-055B-4ECB-9CC0-D05EB826EBD0}"/>
                  </a:ext>
                </a:extLst>
              </p:cNvPr>
              <p:cNvSpPr/>
              <p:nvPr/>
            </p:nvSpPr>
            <p:spPr bwMode="auto">
              <a:xfrm>
                <a:off x="618978" y="1067228"/>
                <a:ext cx="65672" cy="66900"/>
              </a:xfrm>
              <a:prstGeom prst="ellipse">
                <a:avLst/>
              </a:prstGeom>
              <a:solidFill>
                <a:sysClr val="window" lastClr="FFFFFF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0" name="楕円 149">
                <a:extLst>
                  <a:ext uri="{FF2B5EF4-FFF2-40B4-BE49-F238E27FC236}">
                    <a16:creationId xmlns:a16="http://schemas.microsoft.com/office/drawing/2014/main" id="{ADADF317-BE58-438E-833A-62EC7A5BDFB4}"/>
                  </a:ext>
                </a:extLst>
              </p:cNvPr>
              <p:cNvSpPr/>
              <p:nvPr/>
            </p:nvSpPr>
            <p:spPr bwMode="auto">
              <a:xfrm>
                <a:off x="1191579" y="1048354"/>
                <a:ext cx="139669" cy="193980"/>
              </a:xfrm>
              <a:prstGeom prst="ellipse">
                <a:avLst/>
              </a:prstGeom>
              <a:solidFill>
                <a:sysClr val="windowText" lastClr="000000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1" name="楕円 150">
                <a:extLst>
                  <a:ext uri="{FF2B5EF4-FFF2-40B4-BE49-F238E27FC236}">
                    <a16:creationId xmlns:a16="http://schemas.microsoft.com/office/drawing/2014/main" id="{88E97C6E-E3A5-4906-9387-0AA63A4611A0}"/>
                  </a:ext>
                </a:extLst>
              </p:cNvPr>
              <p:cNvSpPr/>
              <p:nvPr/>
            </p:nvSpPr>
            <p:spPr bwMode="auto">
              <a:xfrm>
                <a:off x="1228578" y="1067228"/>
                <a:ext cx="65672" cy="66900"/>
              </a:xfrm>
              <a:prstGeom prst="ellipse">
                <a:avLst/>
              </a:prstGeom>
              <a:solidFill>
                <a:sysClr val="window" lastClr="FFFFFF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2" name="月 151">
                <a:extLst>
                  <a:ext uri="{FF2B5EF4-FFF2-40B4-BE49-F238E27FC236}">
                    <a16:creationId xmlns:a16="http://schemas.microsoft.com/office/drawing/2014/main" id="{73A1D78F-FE6B-4D7F-9156-E39D389890FF}"/>
                  </a:ext>
                </a:extLst>
              </p:cNvPr>
              <p:cNvSpPr/>
              <p:nvPr/>
            </p:nvSpPr>
            <p:spPr bwMode="auto">
              <a:xfrm rot="2700000">
                <a:off x="628387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3" name="月 152">
                <a:extLst>
                  <a:ext uri="{FF2B5EF4-FFF2-40B4-BE49-F238E27FC236}">
                    <a16:creationId xmlns:a16="http://schemas.microsoft.com/office/drawing/2014/main" id="{AAB450E0-1784-4941-A1C8-0A6D6F850834}"/>
                  </a:ext>
                </a:extLst>
              </p:cNvPr>
              <p:cNvSpPr/>
              <p:nvPr/>
            </p:nvSpPr>
            <p:spPr bwMode="auto">
              <a:xfrm rot="18900000" flipH="1">
                <a:off x="1237845" y="1361175"/>
                <a:ext cx="53316" cy="215520"/>
              </a:xfrm>
              <a:prstGeom prst="moon">
                <a:avLst/>
              </a:prstGeom>
              <a:solidFill>
                <a:srgbClr val="FF9966"/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4" name="楕円 153">
                <a:extLst>
                  <a:ext uri="{FF2B5EF4-FFF2-40B4-BE49-F238E27FC236}">
                    <a16:creationId xmlns:a16="http://schemas.microsoft.com/office/drawing/2014/main" id="{DF04B6A7-CDCB-48FC-BD2D-E92CC108129D}"/>
                  </a:ext>
                </a:extLst>
              </p:cNvPr>
              <p:cNvSpPr/>
              <p:nvPr/>
            </p:nvSpPr>
            <p:spPr bwMode="auto">
              <a:xfrm>
                <a:off x="854970" y="1317826"/>
                <a:ext cx="213661" cy="131619"/>
              </a:xfrm>
              <a:prstGeom prst="ellipse">
                <a:avLst/>
              </a:prstGeom>
              <a:solidFill>
                <a:srgbClr val="FF9966"/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5" name="月 154">
                <a:extLst>
                  <a:ext uri="{FF2B5EF4-FFF2-40B4-BE49-F238E27FC236}">
                    <a16:creationId xmlns:a16="http://schemas.microsoft.com/office/drawing/2014/main" id="{566B193D-E77A-4DD0-AD45-EA505B0E0E77}"/>
                  </a:ext>
                </a:extLst>
              </p:cNvPr>
              <p:cNvSpPr/>
              <p:nvPr/>
            </p:nvSpPr>
            <p:spPr bwMode="auto">
              <a:xfrm rot="4500000">
                <a:off x="623736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ysClr val="window" lastClr="FFFFFF">
                  <a:lumMod val="7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6" name="月 155">
                <a:extLst>
                  <a:ext uri="{FF2B5EF4-FFF2-40B4-BE49-F238E27FC236}">
                    <a16:creationId xmlns:a16="http://schemas.microsoft.com/office/drawing/2014/main" id="{155CCC9D-E827-4CD6-B26F-902282770776}"/>
                  </a:ext>
                </a:extLst>
              </p:cNvPr>
              <p:cNvSpPr/>
              <p:nvPr/>
            </p:nvSpPr>
            <p:spPr bwMode="auto">
              <a:xfrm rot="17100000" flipH="1">
                <a:off x="1238553" y="824939"/>
                <a:ext cx="45720" cy="189562"/>
              </a:xfrm>
              <a:prstGeom prst="moon">
                <a:avLst>
                  <a:gd name="adj" fmla="val 69229"/>
                </a:avLst>
              </a:prstGeom>
              <a:solidFill>
                <a:sysClr val="window" lastClr="FFFFFF">
                  <a:lumMod val="75000"/>
                </a:sysClr>
              </a:solidFill>
              <a:ln w="12700">
                <a:solidFill>
                  <a:sysClr val="windowText" lastClr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7" name="フリーフォーム: 図形 156">
                <a:extLst>
                  <a:ext uri="{FF2B5EF4-FFF2-40B4-BE49-F238E27FC236}">
                    <a16:creationId xmlns:a16="http://schemas.microsoft.com/office/drawing/2014/main" id="{6B421B9B-00C0-4420-A7EB-9CACB4F4966E}"/>
                  </a:ext>
                </a:extLst>
              </p:cNvPr>
              <p:cNvSpPr/>
              <p:nvPr/>
            </p:nvSpPr>
            <p:spPr bwMode="auto">
              <a:xfrm>
                <a:off x="835602" y="1573489"/>
                <a:ext cx="266804" cy="56074"/>
              </a:xfrm>
              <a:custGeom>
                <a:avLst/>
                <a:gdLst>
                  <a:gd name="connsiteX0" fmla="*/ 203209 w 406418"/>
                  <a:gd name="connsiteY0" fmla="*/ 0 h 101279"/>
                  <a:gd name="connsiteX1" fmla="*/ 386991 w 406418"/>
                  <a:gd name="connsiteY1" fmla="*/ 6100 h 101279"/>
                  <a:gd name="connsiteX2" fmla="*/ 397774 w 406418"/>
                  <a:gd name="connsiteY2" fmla="*/ 7296 h 101279"/>
                  <a:gd name="connsiteX3" fmla="*/ 406418 w 406418"/>
                  <a:gd name="connsiteY3" fmla="*/ 23652 h 101279"/>
                  <a:gd name="connsiteX4" fmla="*/ 203209 w 406418"/>
                  <a:gd name="connsiteY4" fmla="*/ 101279 h 101279"/>
                  <a:gd name="connsiteX5" fmla="*/ 0 w 406418"/>
                  <a:gd name="connsiteY5" fmla="*/ 23652 h 101279"/>
                  <a:gd name="connsiteX6" fmla="*/ 8645 w 406418"/>
                  <a:gd name="connsiteY6" fmla="*/ 7296 h 101279"/>
                  <a:gd name="connsiteX7" fmla="*/ 19427 w 406418"/>
                  <a:gd name="connsiteY7" fmla="*/ 6100 h 101279"/>
                  <a:gd name="connsiteX8" fmla="*/ 203209 w 406418"/>
                  <a:gd name="connsiteY8" fmla="*/ 0 h 1012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06418" h="101279">
                    <a:moveTo>
                      <a:pt x="203209" y="0"/>
                    </a:moveTo>
                    <a:cubicBezTo>
                      <a:pt x="268399" y="0"/>
                      <a:pt x="330504" y="2172"/>
                      <a:pt x="386991" y="6100"/>
                    </a:cubicBezTo>
                    <a:lnTo>
                      <a:pt x="397774" y="7296"/>
                    </a:lnTo>
                    <a:lnTo>
                      <a:pt x="406418" y="23652"/>
                    </a:lnTo>
                    <a:cubicBezTo>
                      <a:pt x="406418" y="66524"/>
                      <a:pt x="315438" y="101279"/>
                      <a:pt x="203209" y="101279"/>
                    </a:cubicBezTo>
                    <a:cubicBezTo>
                      <a:pt x="90980" y="101279"/>
                      <a:pt x="0" y="66524"/>
                      <a:pt x="0" y="23652"/>
                    </a:cubicBezTo>
                    <a:lnTo>
                      <a:pt x="8645" y="7296"/>
                    </a:lnTo>
                    <a:lnTo>
                      <a:pt x="19427" y="6100"/>
                    </a:lnTo>
                    <a:cubicBezTo>
                      <a:pt x="75914" y="2172"/>
                      <a:pt x="138019" y="0"/>
                      <a:pt x="20320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9525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</p:grp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625B393B-F5E0-4538-9090-1C1AA24D5D24}"/>
              </a:ext>
            </a:extLst>
          </p:cNvPr>
          <p:cNvGrpSpPr/>
          <p:nvPr/>
        </p:nvGrpSpPr>
        <p:grpSpPr>
          <a:xfrm>
            <a:off x="6695791" y="4085171"/>
            <a:ext cx="2438968" cy="1977872"/>
            <a:chOff x="4360121" y="2077737"/>
            <a:chExt cx="2854357" cy="2314732"/>
          </a:xfrm>
        </p:grpSpPr>
        <p:sp>
          <p:nvSpPr>
            <p:cNvPr id="167" name="楕円 166">
              <a:extLst>
                <a:ext uri="{FF2B5EF4-FFF2-40B4-BE49-F238E27FC236}">
                  <a16:creationId xmlns:a16="http://schemas.microsoft.com/office/drawing/2014/main" id="{20D88722-351B-4879-AAC5-13F13A78931B}"/>
                </a:ext>
              </a:extLst>
            </p:cNvPr>
            <p:cNvSpPr/>
            <p:nvPr/>
          </p:nvSpPr>
          <p:spPr>
            <a:xfrm>
              <a:off x="4360121" y="2077737"/>
              <a:ext cx="2854357" cy="2314732"/>
            </a:xfrm>
            <a:prstGeom prst="ellipse">
              <a:avLst/>
            </a:prstGeom>
            <a:gradFill flip="none" rotWithShape="1">
              <a:gsLst>
                <a:gs pos="0">
                  <a:sysClr val="windowText" lastClr="000000"/>
                </a:gs>
                <a:gs pos="54000">
                  <a:sysClr val="windowText" lastClr="000000">
                    <a:lumMod val="65000"/>
                    <a:lumOff val="35000"/>
                  </a:sysClr>
                </a:gs>
                <a:gs pos="100000">
                  <a:sysClr val="windowText" lastClr="000000"/>
                </a:gs>
              </a:gsLst>
              <a:lin ang="8100000" scaled="1"/>
              <a:tileRect/>
            </a:gra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68" name="グループ化 167">
              <a:extLst>
                <a:ext uri="{FF2B5EF4-FFF2-40B4-BE49-F238E27FC236}">
                  <a16:creationId xmlns:a16="http://schemas.microsoft.com/office/drawing/2014/main" id="{7E67AE00-81A2-4209-A1B8-14C4B7F3C4C6}"/>
                </a:ext>
              </a:extLst>
            </p:cNvPr>
            <p:cNvGrpSpPr/>
            <p:nvPr/>
          </p:nvGrpSpPr>
          <p:grpSpPr>
            <a:xfrm>
              <a:off x="4497328" y="2259263"/>
              <a:ext cx="2280026" cy="1993692"/>
              <a:chOff x="1337299" y="3571336"/>
              <a:chExt cx="2803381" cy="2451322"/>
            </a:xfrm>
          </p:grpSpPr>
          <p:sp>
            <p:nvSpPr>
              <p:cNvPr id="169" name="楕円 1">
                <a:extLst>
                  <a:ext uri="{FF2B5EF4-FFF2-40B4-BE49-F238E27FC236}">
                    <a16:creationId xmlns:a16="http://schemas.microsoft.com/office/drawing/2014/main" id="{3C4E1E8F-9940-41FC-A247-A53A7A88719C}"/>
                  </a:ext>
                </a:extLst>
              </p:cNvPr>
              <p:cNvSpPr/>
              <p:nvPr/>
            </p:nvSpPr>
            <p:spPr>
              <a:xfrm>
                <a:off x="1906438" y="3571336"/>
                <a:ext cx="2234242" cy="1475118"/>
              </a:xfrm>
              <a:custGeom>
                <a:avLst/>
                <a:gdLst>
                  <a:gd name="connsiteX0" fmla="*/ 0 w 2234241"/>
                  <a:gd name="connsiteY0" fmla="*/ 694427 h 1388853"/>
                  <a:gd name="connsiteX1" fmla="*/ 1117121 w 2234241"/>
                  <a:gd name="connsiteY1" fmla="*/ 0 h 1388853"/>
                  <a:gd name="connsiteX2" fmla="*/ 2234242 w 2234241"/>
                  <a:gd name="connsiteY2" fmla="*/ 694427 h 1388853"/>
                  <a:gd name="connsiteX3" fmla="*/ 1117121 w 2234241"/>
                  <a:gd name="connsiteY3" fmla="*/ 1388854 h 1388853"/>
                  <a:gd name="connsiteX4" fmla="*/ 0 w 2234241"/>
                  <a:gd name="connsiteY4" fmla="*/ 694427 h 1388853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780691 h 1475118"/>
                  <a:gd name="connsiteX1" fmla="*/ 1125747 w 2234242"/>
                  <a:gd name="connsiteY1" fmla="*/ 0 h 1475118"/>
                  <a:gd name="connsiteX2" fmla="*/ 2234242 w 2234242"/>
                  <a:gd name="connsiteY2" fmla="*/ 780691 h 1475118"/>
                  <a:gd name="connsiteX3" fmla="*/ 1117121 w 2234242"/>
                  <a:gd name="connsiteY3" fmla="*/ 1475118 h 1475118"/>
                  <a:gd name="connsiteX4" fmla="*/ 0 w 2234242"/>
                  <a:gd name="connsiteY4" fmla="*/ 780691 h 1475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34242" h="1475118">
                    <a:moveTo>
                      <a:pt x="0" y="780691"/>
                    </a:moveTo>
                    <a:cubicBezTo>
                      <a:pt x="0" y="397170"/>
                      <a:pt x="508778" y="0"/>
                      <a:pt x="1125747" y="0"/>
                    </a:cubicBezTo>
                    <a:cubicBezTo>
                      <a:pt x="1742716" y="0"/>
                      <a:pt x="2234242" y="397170"/>
                      <a:pt x="2234242" y="780691"/>
                    </a:cubicBezTo>
                    <a:cubicBezTo>
                      <a:pt x="2234242" y="1164212"/>
                      <a:pt x="1734090" y="1475118"/>
                      <a:pt x="1117121" y="1475118"/>
                    </a:cubicBezTo>
                    <a:cubicBezTo>
                      <a:pt x="500152" y="1475118"/>
                      <a:pt x="0" y="1164212"/>
                      <a:pt x="0" y="780691"/>
                    </a:cubicBezTo>
                    <a:close/>
                  </a:path>
                </a:pathLst>
              </a:custGeom>
              <a:pattFill prst="lgConfetti">
                <a:fgClr>
                  <a:srgbClr val="FFC00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0" name="楕円 1">
                <a:extLst>
                  <a:ext uri="{FF2B5EF4-FFF2-40B4-BE49-F238E27FC236}">
                    <a16:creationId xmlns:a16="http://schemas.microsoft.com/office/drawing/2014/main" id="{64A8FEDC-5872-4B03-82E3-5BE387925518}"/>
                  </a:ext>
                </a:extLst>
              </p:cNvPr>
              <p:cNvSpPr/>
              <p:nvPr/>
            </p:nvSpPr>
            <p:spPr>
              <a:xfrm>
                <a:off x="1906438" y="3571336"/>
                <a:ext cx="2234242" cy="1475118"/>
              </a:xfrm>
              <a:custGeom>
                <a:avLst/>
                <a:gdLst>
                  <a:gd name="connsiteX0" fmla="*/ 0 w 2234241"/>
                  <a:gd name="connsiteY0" fmla="*/ 694427 h 1388853"/>
                  <a:gd name="connsiteX1" fmla="*/ 1117121 w 2234241"/>
                  <a:gd name="connsiteY1" fmla="*/ 0 h 1388853"/>
                  <a:gd name="connsiteX2" fmla="*/ 2234242 w 2234241"/>
                  <a:gd name="connsiteY2" fmla="*/ 694427 h 1388853"/>
                  <a:gd name="connsiteX3" fmla="*/ 1117121 w 2234241"/>
                  <a:gd name="connsiteY3" fmla="*/ 1388854 h 1388853"/>
                  <a:gd name="connsiteX4" fmla="*/ 0 w 2234241"/>
                  <a:gd name="connsiteY4" fmla="*/ 694427 h 1388853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694427 h 1388854"/>
                  <a:gd name="connsiteX1" fmla="*/ 1117121 w 2234242"/>
                  <a:gd name="connsiteY1" fmla="*/ 0 h 1388854"/>
                  <a:gd name="connsiteX2" fmla="*/ 2234242 w 2234242"/>
                  <a:gd name="connsiteY2" fmla="*/ 694427 h 1388854"/>
                  <a:gd name="connsiteX3" fmla="*/ 1117121 w 2234242"/>
                  <a:gd name="connsiteY3" fmla="*/ 1388854 h 1388854"/>
                  <a:gd name="connsiteX4" fmla="*/ 0 w 2234242"/>
                  <a:gd name="connsiteY4" fmla="*/ 694427 h 1388854"/>
                  <a:gd name="connsiteX0" fmla="*/ 0 w 2234242"/>
                  <a:gd name="connsiteY0" fmla="*/ 780691 h 1475118"/>
                  <a:gd name="connsiteX1" fmla="*/ 1125747 w 2234242"/>
                  <a:gd name="connsiteY1" fmla="*/ 0 h 1475118"/>
                  <a:gd name="connsiteX2" fmla="*/ 2234242 w 2234242"/>
                  <a:gd name="connsiteY2" fmla="*/ 780691 h 1475118"/>
                  <a:gd name="connsiteX3" fmla="*/ 1117121 w 2234242"/>
                  <a:gd name="connsiteY3" fmla="*/ 1475118 h 1475118"/>
                  <a:gd name="connsiteX4" fmla="*/ 0 w 2234242"/>
                  <a:gd name="connsiteY4" fmla="*/ 780691 h 1475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34242" h="1475118">
                    <a:moveTo>
                      <a:pt x="0" y="780691"/>
                    </a:moveTo>
                    <a:cubicBezTo>
                      <a:pt x="0" y="397170"/>
                      <a:pt x="508778" y="0"/>
                      <a:pt x="1125747" y="0"/>
                    </a:cubicBezTo>
                    <a:cubicBezTo>
                      <a:pt x="1742716" y="0"/>
                      <a:pt x="2234242" y="397170"/>
                      <a:pt x="2234242" y="780691"/>
                    </a:cubicBezTo>
                    <a:cubicBezTo>
                      <a:pt x="2234242" y="1164212"/>
                      <a:pt x="1734090" y="1475118"/>
                      <a:pt x="1117121" y="1475118"/>
                    </a:cubicBezTo>
                    <a:cubicBezTo>
                      <a:pt x="500152" y="1475118"/>
                      <a:pt x="0" y="1164212"/>
                      <a:pt x="0" y="780691"/>
                    </a:cubicBezTo>
                    <a:close/>
                  </a:path>
                </a:pathLst>
              </a:custGeom>
              <a:gradFill>
                <a:gsLst>
                  <a:gs pos="0">
                    <a:srgbClr val="ED7D31">
                      <a:lumMod val="50000"/>
                      <a:alpha val="0"/>
                    </a:srgbClr>
                  </a:gs>
                  <a:gs pos="100000">
                    <a:srgbClr val="ED7D31">
                      <a:lumMod val="75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1" name="フリーフォーム: 図形 170">
                <a:extLst>
                  <a:ext uri="{FF2B5EF4-FFF2-40B4-BE49-F238E27FC236}">
                    <a16:creationId xmlns:a16="http://schemas.microsoft.com/office/drawing/2014/main" id="{2CF8DC18-FE0A-4BDB-AF15-0645FF0CA214}"/>
                  </a:ext>
                </a:extLst>
              </p:cNvPr>
              <p:cNvSpPr/>
              <p:nvPr/>
            </p:nvSpPr>
            <p:spPr>
              <a:xfrm>
                <a:off x="1337299" y="4714813"/>
                <a:ext cx="1857386" cy="1307845"/>
              </a:xfrm>
              <a:custGeom>
                <a:avLst/>
                <a:gdLst>
                  <a:gd name="connsiteX0" fmla="*/ 748174 w 1856669"/>
                  <a:gd name="connsiteY0" fmla="*/ 0 h 1320353"/>
                  <a:gd name="connsiteX1" fmla="*/ 1856669 w 1856669"/>
                  <a:gd name="connsiteY1" fmla="*/ 780691 h 1320353"/>
                  <a:gd name="connsiteX2" fmla="*/ 1806446 w 1856669"/>
                  <a:gd name="connsiteY2" fmla="*/ 987193 h 1320353"/>
                  <a:gd name="connsiteX3" fmla="*/ 1788763 w 1856669"/>
                  <a:gd name="connsiteY3" fmla="*/ 1017225 h 1320353"/>
                  <a:gd name="connsiteX4" fmla="*/ 1787396 w 1856669"/>
                  <a:gd name="connsiteY4" fmla="*/ 1020531 h 1320353"/>
                  <a:gd name="connsiteX5" fmla="*/ 1510422 w 1856669"/>
                  <a:gd name="connsiteY5" fmla="*/ 1305063 h 1320353"/>
                  <a:gd name="connsiteX6" fmla="*/ 1480611 w 1856669"/>
                  <a:gd name="connsiteY6" fmla="*/ 1320353 h 1320353"/>
                  <a:gd name="connsiteX7" fmla="*/ 1465838 w 1856669"/>
                  <a:gd name="connsiteY7" fmla="*/ 1296271 h 1320353"/>
                  <a:gd name="connsiteX8" fmla="*/ 579898 w 1856669"/>
                  <a:gd name="connsiteY8" fmla="*/ 500110 h 1320353"/>
                  <a:gd name="connsiteX9" fmla="*/ 132541 w 1856669"/>
                  <a:gd name="connsiteY9" fmla="*/ 287070 h 1320353"/>
                  <a:gd name="connsiteX10" fmla="*/ 0 w 1856669"/>
                  <a:gd name="connsiteY10" fmla="*/ 240606 h 1320353"/>
                  <a:gd name="connsiteX11" fmla="*/ 41970 w 1856669"/>
                  <a:gd name="connsiteY11" fmla="*/ 215303 h 1320353"/>
                  <a:gd name="connsiteX12" fmla="*/ 19050 w 1856669"/>
                  <a:gd name="connsiteY12" fmla="*/ 207268 h 1320353"/>
                  <a:gd name="connsiteX13" fmla="*/ 120852 w 1856669"/>
                  <a:gd name="connsiteY13" fmla="*/ 145892 h 1320353"/>
                  <a:gd name="connsiteX14" fmla="*/ 748174 w 1856669"/>
                  <a:gd name="connsiteY14" fmla="*/ 0 h 1320353"/>
                  <a:gd name="connsiteX0" fmla="*/ 748174 w 1856669"/>
                  <a:gd name="connsiteY0" fmla="*/ 0 h 1320353"/>
                  <a:gd name="connsiteX1" fmla="*/ 1856669 w 1856669"/>
                  <a:gd name="connsiteY1" fmla="*/ 780691 h 1320353"/>
                  <a:gd name="connsiteX2" fmla="*/ 1806446 w 1856669"/>
                  <a:gd name="connsiteY2" fmla="*/ 987193 h 1320353"/>
                  <a:gd name="connsiteX3" fmla="*/ 1788763 w 1856669"/>
                  <a:gd name="connsiteY3" fmla="*/ 1017225 h 1320353"/>
                  <a:gd name="connsiteX4" fmla="*/ 1787396 w 1856669"/>
                  <a:gd name="connsiteY4" fmla="*/ 1020531 h 1320353"/>
                  <a:gd name="connsiteX5" fmla="*/ 1510422 w 1856669"/>
                  <a:gd name="connsiteY5" fmla="*/ 1305063 h 1320353"/>
                  <a:gd name="connsiteX6" fmla="*/ 1480611 w 1856669"/>
                  <a:gd name="connsiteY6" fmla="*/ 1320353 h 1320353"/>
                  <a:gd name="connsiteX7" fmla="*/ 1465838 w 1856669"/>
                  <a:gd name="connsiteY7" fmla="*/ 1296271 h 1320353"/>
                  <a:gd name="connsiteX8" fmla="*/ 579898 w 1856669"/>
                  <a:gd name="connsiteY8" fmla="*/ 500110 h 1320353"/>
                  <a:gd name="connsiteX9" fmla="*/ 132541 w 1856669"/>
                  <a:gd name="connsiteY9" fmla="*/ 287070 h 1320353"/>
                  <a:gd name="connsiteX10" fmla="*/ 0 w 1856669"/>
                  <a:gd name="connsiteY10" fmla="*/ 240606 h 1320353"/>
                  <a:gd name="connsiteX11" fmla="*/ 19050 w 1856669"/>
                  <a:gd name="connsiteY11" fmla="*/ 207268 h 1320353"/>
                  <a:gd name="connsiteX12" fmla="*/ 120852 w 1856669"/>
                  <a:gd name="connsiteY12" fmla="*/ 145892 h 1320353"/>
                  <a:gd name="connsiteX13" fmla="*/ 748174 w 1856669"/>
                  <a:gd name="connsiteY13" fmla="*/ 0 h 1320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856669" h="1320353">
                    <a:moveTo>
                      <a:pt x="748174" y="0"/>
                    </a:moveTo>
                    <a:cubicBezTo>
                      <a:pt x="1365143" y="0"/>
                      <a:pt x="1856669" y="397170"/>
                      <a:pt x="1856669" y="780691"/>
                    </a:cubicBezTo>
                    <a:cubicBezTo>
                      <a:pt x="1856669" y="852602"/>
                      <a:pt x="1839086" y="921959"/>
                      <a:pt x="1806446" y="987193"/>
                    </a:cubicBezTo>
                    <a:lnTo>
                      <a:pt x="1788763" y="1017225"/>
                    </a:lnTo>
                    <a:lnTo>
                      <a:pt x="1787396" y="1020531"/>
                    </a:lnTo>
                    <a:cubicBezTo>
                      <a:pt x="1732996" y="1129254"/>
                      <a:pt x="1636772" y="1226522"/>
                      <a:pt x="1510422" y="1305063"/>
                    </a:cubicBezTo>
                    <a:lnTo>
                      <a:pt x="1480611" y="1320353"/>
                    </a:lnTo>
                    <a:lnTo>
                      <a:pt x="1465838" y="1296271"/>
                    </a:lnTo>
                    <a:cubicBezTo>
                      <a:pt x="1282529" y="1020428"/>
                      <a:pt x="976180" y="728904"/>
                      <a:pt x="579898" y="500110"/>
                    </a:cubicBezTo>
                    <a:cubicBezTo>
                      <a:pt x="431292" y="414312"/>
                      <a:pt x="280591" y="343428"/>
                      <a:pt x="132541" y="287070"/>
                    </a:cubicBezTo>
                    <a:lnTo>
                      <a:pt x="0" y="240606"/>
                    </a:lnTo>
                    <a:lnTo>
                      <a:pt x="19050" y="207268"/>
                    </a:lnTo>
                    <a:lnTo>
                      <a:pt x="120852" y="145892"/>
                    </a:lnTo>
                    <a:cubicBezTo>
                      <a:pt x="300662" y="55852"/>
                      <a:pt x="516811" y="0"/>
                      <a:pt x="748174" y="0"/>
                    </a:cubicBezTo>
                    <a:close/>
                  </a:path>
                </a:pathLst>
              </a:custGeom>
              <a:pattFill prst="lgConfetti">
                <a:fgClr>
                  <a:srgbClr val="FFC00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2" name="フリーフォーム: 図形 171">
                <a:extLst>
                  <a:ext uri="{FF2B5EF4-FFF2-40B4-BE49-F238E27FC236}">
                    <a16:creationId xmlns:a16="http://schemas.microsoft.com/office/drawing/2014/main" id="{CFB2631B-253D-4C3E-855F-867782755D59}"/>
                  </a:ext>
                </a:extLst>
              </p:cNvPr>
              <p:cNvSpPr/>
              <p:nvPr/>
            </p:nvSpPr>
            <p:spPr>
              <a:xfrm>
                <a:off x="1363493" y="4702908"/>
                <a:ext cx="1840717" cy="1303082"/>
              </a:xfrm>
              <a:custGeom>
                <a:avLst/>
                <a:gdLst>
                  <a:gd name="connsiteX0" fmla="*/ 748174 w 1856669"/>
                  <a:gd name="connsiteY0" fmla="*/ 0 h 1320353"/>
                  <a:gd name="connsiteX1" fmla="*/ 1856669 w 1856669"/>
                  <a:gd name="connsiteY1" fmla="*/ 780691 h 1320353"/>
                  <a:gd name="connsiteX2" fmla="*/ 1806446 w 1856669"/>
                  <a:gd name="connsiteY2" fmla="*/ 987193 h 1320353"/>
                  <a:gd name="connsiteX3" fmla="*/ 1788763 w 1856669"/>
                  <a:gd name="connsiteY3" fmla="*/ 1017225 h 1320353"/>
                  <a:gd name="connsiteX4" fmla="*/ 1787396 w 1856669"/>
                  <a:gd name="connsiteY4" fmla="*/ 1020531 h 1320353"/>
                  <a:gd name="connsiteX5" fmla="*/ 1510422 w 1856669"/>
                  <a:gd name="connsiteY5" fmla="*/ 1305063 h 1320353"/>
                  <a:gd name="connsiteX6" fmla="*/ 1480611 w 1856669"/>
                  <a:gd name="connsiteY6" fmla="*/ 1320353 h 1320353"/>
                  <a:gd name="connsiteX7" fmla="*/ 1465838 w 1856669"/>
                  <a:gd name="connsiteY7" fmla="*/ 1296271 h 1320353"/>
                  <a:gd name="connsiteX8" fmla="*/ 579898 w 1856669"/>
                  <a:gd name="connsiteY8" fmla="*/ 500110 h 1320353"/>
                  <a:gd name="connsiteX9" fmla="*/ 132541 w 1856669"/>
                  <a:gd name="connsiteY9" fmla="*/ 287070 h 1320353"/>
                  <a:gd name="connsiteX10" fmla="*/ 0 w 1856669"/>
                  <a:gd name="connsiteY10" fmla="*/ 240606 h 1320353"/>
                  <a:gd name="connsiteX11" fmla="*/ 41970 w 1856669"/>
                  <a:gd name="connsiteY11" fmla="*/ 215303 h 1320353"/>
                  <a:gd name="connsiteX12" fmla="*/ 19050 w 1856669"/>
                  <a:gd name="connsiteY12" fmla="*/ 207268 h 1320353"/>
                  <a:gd name="connsiteX13" fmla="*/ 120852 w 1856669"/>
                  <a:gd name="connsiteY13" fmla="*/ 145892 h 1320353"/>
                  <a:gd name="connsiteX14" fmla="*/ 748174 w 1856669"/>
                  <a:gd name="connsiteY14" fmla="*/ 0 h 1320353"/>
                  <a:gd name="connsiteX0" fmla="*/ 748174 w 1856669"/>
                  <a:gd name="connsiteY0" fmla="*/ 0 h 1320353"/>
                  <a:gd name="connsiteX1" fmla="*/ 1856669 w 1856669"/>
                  <a:gd name="connsiteY1" fmla="*/ 780691 h 1320353"/>
                  <a:gd name="connsiteX2" fmla="*/ 1806446 w 1856669"/>
                  <a:gd name="connsiteY2" fmla="*/ 987193 h 1320353"/>
                  <a:gd name="connsiteX3" fmla="*/ 1788763 w 1856669"/>
                  <a:gd name="connsiteY3" fmla="*/ 1017225 h 1320353"/>
                  <a:gd name="connsiteX4" fmla="*/ 1787396 w 1856669"/>
                  <a:gd name="connsiteY4" fmla="*/ 1020531 h 1320353"/>
                  <a:gd name="connsiteX5" fmla="*/ 1510422 w 1856669"/>
                  <a:gd name="connsiteY5" fmla="*/ 1305063 h 1320353"/>
                  <a:gd name="connsiteX6" fmla="*/ 1480611 w 1856669"/>
                  <a:gd name="connsiteY6" fmla="*/ 1320353 h 1320353"/>
                  <a:gd name="connsiteX7" fmla="*/ 1465838 w 1856669"/>
                  <a:gd name="connsiteY7" fmla="*/ 1296271 h 1320353"/>
                  <a:gd name="connsiteX8" fmla="*/ 579898 w 1856669"/>
                  <a:gd name="connsiteY8" fmla="*/ 500110 h 1320353"/>
                  <a:gd name="connsiteX9" fmla="*/ 132541 w 1856669"/>
                  <a:gd name="connsiteY9" fmla="*/ 287070 h 1320353"/>
                  <a:gd name="connsiteX10" fmla="*/ 0 w 1856669"/>
                  <a:gd name="connsiteY10" fmla="*/ 240606 h 1320353"/>
                  <a:gd name="connsiteX11" fmla="*/ 19050 w 1856669"/>
                  <a:gd name="connsiteY11" fmla="*/ 207268 h 1320353"/>
                  <a:gd name="connsiteX12" fmla="*/ 120852 w 1856669"/>
                  <a:gd name="connsiteY12" fmla="*/ 145892 h 1320353"/>
                  <a:gd name="connsiteX13" fmla="*/ 748174 w 1856669"/>
                  <a:gd name="connsiteY13" fmla="*/ 0 h 1320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856669" h="1320353">
                    <a:moveTo>
                      <a:pt x="748174" y="0"/>
                    </a:moveTo>
                    <a:cubicBezTo>
                      <a:pt x="1365143" y="0"/>
                      <a:pt x="1856669" y="397170"/>
                      <a:pt x="1856669" y="780691"/>
                    </a:cubicBezTo>
                    <a:cubicBezTo>
                      <a:pt x="1856669" y="852602"/>
                      <a:pt x="1839086" y="921959"/>
                      <a:pt x="1806446" y="987193"/>
                    </a:cubicBezTo>
                    <a:lnTo>
                      <a:pt x="1788763" y="1017225"/>
                    </a:lnTo>
                    <a:lnTo>
                      <a:pt x="1787396" y="1020531"/>
                    </a:lnTo>
                    <a:cubicBezTo>
                      <a:pt x="1732996" y="1129254"/>
                      <a:pt x="1636772" y="1226522"/>
                      <a:pt x="1510422" y="1305063"/>
                    </a:cubicBezTo>
                    <a:lnTo>
                      <a:pt x="1480611" y="1320353"/>
                    </a:lnTo>
                    <a:lnTo>
                      <a:pt x="1465838" y="1296271"/>
                    </a:lnTo>
                    <a:cubicBezTo>
                      <a:pt x="1282529" y="1020428"/>
                      <a:pt x="976180" y="728904"/>
                      <a:pt x="579898" y="500110"/>
                    </a:cubicBezTo>
                    <a:cubicBezTo>
                      <a:pt x="431292" y="414312"/>
                      <a:pt x="280591" y="343428"/>
                      <a:pt x="132541" y="287070"/>
                    </a:cubicBezTo>
                    <a:lnTo>
                      <a:pt x="0" y="240606"/>
                    </a:lnTo>
                    <a:lnTo>
                      <a:pt x="19050" y="207268"/>
                    </a:lnTo>
                    <a:lnTo>
                      <a:pt x="120852" y="145892"/>
                    </a:lnTo>
                    <a:cubicBezTo>
                      <a:pt x="300662" y="55852"/>
                      <a:pt x="516811" y="0"/>
                      <a:pt x="748174" y="0"/>
                    </a:cubicBezTo>
                    <a:close/>
                  </a:path>
                </a:pathLst>
              </a:custGeom>
              <a:pattFill prst="lgConfetti">
                <a:fgClr>
                  <a:srgbClr val="FFC000"/>
                </a:fgClr>
                <a:bgClr>
                  <a:srgbClr val="FFC000">
                    <a:lumMod val="40000"/>
                    <a:lumOff val="6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3" name="フリーフォーム: 図形 172">
                <a:extLst>
                  <a:ext uri="{FF2B5EF4-FFF2-40B4-BE49-F238E27FC236}">
                    <a16:creationId xmlns:a16="http://schemas.microsoft.com/office/drawing/2014/main" id="{DE161181-B67C-491D-83EA-B76AFEA241F7}"/>
                  </a:ext>
                </a:extLst>
              </p:cNvPr>
              <p:cNvSpPr/>
              <p:nvPr/>
            </p:nvSpPr>
            <p:spPr>
              <a:xfrm>
                <a:off x="1353968" y="4674870"/>
                <a:ext cx="1883580" cy="1335881"/>
              </a:xfrm>
              <a:custGeom>
                <a:avLst/>
                <a:gdLst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579898 w 1837619"/>
                  <a:gd name="connsiteY5" fmla="*/ 46677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0 w 1837619"/>
                  <a:gd name="connsiteY6" fmla="*/ 207268 h 1287015"/>
                  <a:gd name="connsiteX7" fmla="*/ 101802 w 1837619"/>
                  <a:gd name="connsiteY7" fmla="*/ 145892 h 1287015"/>
                  <a:gd name="connsiteX8" fmla="*/ 729124 w 1837619"/>
                  <a:gd name="connsiteY8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0 w 1837619"/>
                  <a:gd name="connsiteY6" fmla="*/ 207268 h 1287015"/>
                  <a:gd name="connsiteX7" fmla="*/ 101802 w 1837619"/>
                  <a:gd name="connsiteY7" fmla="*/ 145892 h 1287015"/>
                  <a:gd name="connsiteX8" fmla="*/ 729124 w 1837619"/>
                  <a:gd name="connsiteY8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98973 w 1837619"/>
                  <a:gd name="connsiteY4" fmla="*/ 31437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98973 w 1837619"/>
                  <a:gd name="connsiteY4" fmla="*/ 31437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84686 w 1837619"/>
                  <a:gd name="connsiteY4" fmla="*/ 271509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84686 w 1837619"/>
                  <a:gd name="connsiteY4" fmla="*/ 271509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27536 w 1837619"/>
                  <a:gd name="connsiteY4" fmla="*/ 314371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27536 w 1837619"/>
                  <a:gd name="connsiteY4" fmla="*/ 314371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85334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68324" h="1298589">
                    <a:moveTo>
                      <a:pt x="759829" y="0"/>
                    </a:moveTo>
                    <a:cubicBezTo>
                      <a:pt x="1376798" y="0"/>
                      <a:pt x="1868324" y="397170"/>
                      <a:pt x="1868324" y="780691"/>
                    </a:cubicBezTo>
                    <a:cubicBezTo>
                      <a:pt x="1868324" y="972452"/>
                      <a:pt x="1743286" y="1146059"/>
                      <a:pt x="1541127" y="1271725"/>
                    </a:cubicBezTo>
                    <a:lnTo>
                      <a:pt x="1475886" y="1298589"/>
                    </a:lnTo>
                    <a:cubicBezTo>
                      <a:pt x="1431236" y="1085500"/>
                      <a:pt x="1108147" y="471952"/>
                      <a:pt x="758241" y="314371"/>
                    </a:cubicBezTo>
                    <a:cubicBezTo>
                      <a:pt x="408335" y="156790"/>
                      <a:pt x="131121" y="220005"/>
                      <a:pt x="0" y="241990"/>
                    </a:cubicBezTo>
                    <a:cubicBezTo>
                      <a:pt x="25274" y="200697"/>
                      <a:pt x="96774" y="150286"/>
                      <a:pt x="182108" y="111171"/>
                    </a:cubicBezTo>
                    <a:cubicBezTo>
                      <a:pt x="267442" y="72056"/>
                      <a:pt x="528466" y="0"/>
                      <a:pt x="759829" y="0"/>
                    </a:cubicBezTo>
                    <a:close/>
                  </a:path>
                </a:pathLst>
              </a:custGeom>
              <a:pattFill prst="lgConfetti">
                <a:fgClr>
                  <a:srgbClr val="FFC00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4" name="フリーフォーム: 図形 173">
                <a:extLst>
                  <a:ext uri="{FF2B5EF4-FFF2-40B4-BE49-F238E27FC236}">
                    <a16:creationId xmlns:a16="http://schemas.microsoft.com/office/drawing/2014/main" id="{5309913B-CD09-4AA0-82B3-A701C5231F27}"/>
                  </a:ext>
                </a:extLst>
              </p:cNvPr>
              <p:cNvSpPr/>
              <p:nvPr/>
            </p:nvSpPr>
            <p:spPr>
              <a:xfrm>
                <a:off x="1353968" y="4674870"/>
                <a:ext cx="1883580" cy="1335881"/>
              </a:xfrm>
              <a:custGeom>
                <a:avLst/>
                <a:gdLst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579898 w 1837619"/>
                  <a:gd name="connsiteY5" fmla="*/ 46677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132541 w 1837619"/>
                  <a:gd name="connsiteY6" fmla="*/ 253732 h 1287015"/>
                  <a:gd name="connsiteX7" fmla="*/ 0 w 1837619"/>
                  <a:gd name="connsiteY7" fmla="*/ 207268 h 1287015"/>
                  <a:gd name="connsiteX8" fmla="*/ 101802 w 1837619"/>
                  <a:gd name="connsiteY8" fmla="*/ 145892 h 1287015"/>
                  <a:gd name="connsiteX9" fmla="*/ 729124 w 1837619"/>
                  <a:gd name="connsiteY9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0 w 1837619"/>
                  <a:gd name="connsiteY6" fmla="*/ 207268 h 1287015"/>
                  <a:gd name="connsiteX7" fmla="*/ 101802 w 1837619"/>
                  <a:gd name="connsiteY7" fmla="*/ 145892 h 1287015"/>
                  <a:gd name="connsiteX8" fmla="*/ 729124 w 1837619"/>
                  <a:gd name="connsiteY8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1465838 w 1837619"/>
                  <a:gd name="connsiteY4" fmla="*/ 1262933 h 1287015"/>
                  <a:gd name="connsiteX5" fmla="*/ 775160 w 1837619"/>
                  <a:gd name="connsiteY5" fmla="*/ 333422 h 1287015"/>
                  <a:gd name="connsiteX6" fmla="*/ 0 w 1837619"/>
                  <a:gd name="connsiteY6" fmla="*/ 207268 h 1287015"/>
                  <a:gd name="connsiteX7" fmla="*/ 101802 w 1837619"/>
                  <a:gd name="connsiteY7" fmla="*/ 145892 h 1287015"/>
                  <a:gd name="connsiteX8" fmla="*/ 729124 w 1837619"/>
                  <a:gd name="connsiteY8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75160 w 1837619"/>
                  <a:gd name="connsiteY4" fmla="*/ 33342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98973 w 1837619"/>
                  <a:gd name="connsiteY4" fmla="*/ 31437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98973 w 1837619"/>
                  <a:gd name="connsiteY4" fmla="*/ 314372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84686 w 1837619"/>
                  <a:gd name="connsiteY4" fmla="*/ 271509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84686 w 1837619"/>
                  <a:gd name="connsiteY4" fmla="*/ 271509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27536 w 1837619"/>
                  <a:gd name="connsiteY4" fmla="*/ 314371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29124 w 1837619"/>
                  <a:gd name="connsiteY0" fmla="*/ 0 h 1287015"/>
                  <a:gd name="connsiteX1" fmla="*/ 1837619 w 1837619"/>
                  <a:gd name="connsiteY1" fmla="*/ 780691 h 1287015"/>
                  <a:gd name="connsiteX2" fmla="*/ 1510422 w 1837619"/>
                  <a:gd name="connsiteY2" fmla="*/ 1271725 h 1287015"/>
                  <a:gd name="connsiteX3" fmla="*/ 1480611 w 1837619"/>
                  <a:gd name="connsiteY3" fmla="*/ 1287015 h 1287015"/>
                  <a:gd name="connsiteX4" fmla="*/ 727536 w 1837619"/>
                  <a:gd name="connsiteY4" fmla="*/ 314371 h 1287015"/>
                  <a:gd name="connsiteX5" fmla="*/ 0 w 1837619"/>
                  <a:gd name="connsiteY5" fmla="*/ 207268 h 1287015"/>
                  <a:gd name="connsiteX6" fmla="*/ 101802 w 1837619"/>
                  <a:gd name="connsiteY6" fmla="*/ 145892 h 1287015"/>
                  <a:gd name="connsiteX7" fmla="*/ 729124 w 1837619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2507 w 1868324"/>
                  <a:gd name="connsiteY6" fmla="*/ 145892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34869 w 1868324"/>
                  <a:gd name="connsiteY6" fmla="*/ 134319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93918 w 1868324"/>
                  <a:gd name="connsiteY6" fmla="*/ 115800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87015"/>
                  <a:gd name="connsiteX1" fmla="*/ 1868324 w 1868324"/>
                  <a:gd name="connsiteY1" fmla="*/ 780691 h 1287015"/>
                  <a:gd name="connsiteX2" fmla="*/ 1541127 w 1868324"/>
                  <a:gd name="connsiteY2" fmla="*/ 1271725 h 1287015"/>
                  <a:gd name="connsiteX3" fmla="*/ 1511316 w 1868324"/>
                  <a:gd name="connsiteY3" fmla="*/ 1287015 h 1287015"/>
                  <a:gd name="connsiteX4" fmla="*/ 758241 w 1868324"/>
                  <a:gd name="connsiteY4" fmla="*/ 314371 h 1287015"/>
                  <a:gd name="connsiteX5" fmla="*/ 0 w 1868324"/>
                  <a:gd name="connsiteY5" fmla="*/ 241990 h 1287015"/>
                  <a:gd name="connsiteX6" fmla="*/ 182108 w 1868324"/>
                  <a:gd name="connsiteY6" fmla="*/ 111171 h 1287015"/>
                  <a:gd name="connsiteX7" fmla="*/ 759829 w 1868324"/>
                  <a:gd name="connsiteY7" fmla="*/ 0 h 1287015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85334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  <a:gd name="connsiteX0" fmla="*/ 759829 w 1868324"/>
                  <a:gd name="connsiteY0" fmla="*/ 0 h 1298589"/>
                  <a:gd name="connsiteX1" fmla="*/ 1868324 w 1868324"/>
                  <a:gd name="connsiteY1" fmla="*/ 780691 h 1298589"/>
                  <a:gd name="connsiteX2" fmla="*/ 1541127 w 1868324"/>
                  <a:gd name="connsiteY2" fmla="*/ 1271725 h 1298589"/>
                  <a:gd name="connsiteX3" fmla="*/ 1475886 w 1868324"/>
                  <a:gd name="connsiteY3" fmla="*/ 1298589 h 1298589"/>
                  <a:gd name="connsiteX4" fmla="*/ 758241 w 1868324"/>
                  <a:gd name="connsiteY4" fmla="*/ 314371 h 1298589"/>
                  <a:gd name="connsiteX5" fmla="*/ 0 w 1868324"/>
                  <a:gd name="connsiteY5" fmla="*/ 241990 h 1298589"/>
                  <a:gd name="connsiteX6" fmla="*/ 182108 w 1868324"/>
                  <a:gd name="connsiteY6" fmla="*/ 111171 h 1298589"/>
                  <a:gd name="connsiteX7" fmla="*/ 759829 w 1868324"/>
                  <a:gd name="connsiteY7" fmla="*/ 0 h 12985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68324" h="1298589">
                    <a:moveTo>
                      <a:pt x="759829" y="0"/>
                    </a:moveTo>
                    <a:cubicBezTo>
                      <a:pt x="1376798" y="0"/>
                      <a:pt x="1868324" y="397170"/>
                      <a:pt x="1868324" y="780691"/>
                    </a:cubicBezTo>
                    <a:cubicBezTo>
                      <a:pt x="1868324" y="972452"/>
                      <a:pt x="1743286" y="1146059"/>
                      <a:pt x="1541127" y="1271725"/>
                    </a:cubicBezTo>
                    <a:lnTo>
                      <a:pt x="1475886" y="1298589"/>
                    </a:lnTo>
                    <a:cubicBezTo>
                      <a:pt x="1431236" y="1085500"/>
                      <a:pt x="1108147" y="471952"/>
                      <a:pt x="758241" y="314371"/>
                    </a:cubicBezTo>
                    <a:cubicBezTo>
                      <a:pt x="408335" y="156790"/>
                      <a:pt x="131121" y="220005"/>
                      <a:pt x="0" y="241990"/>
                    </a:cubicBezTo>
                    <a:cubicBezTo>
                      <a:pt x="25274" y="200697"/>
                      <a:pt x="96774" y="150286"/>
                      <a:pt x="182108" y="111171"/>
                    </a:cubicBezTo>
                    <a:cubicBezTo>
                      <a:pt x="267442" y="72056"/>
                      <a:pt x="528466" y="0"/>
                      <a:pt x="759829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ED7D31">
                      <a:lumMod val="50000"/>
                      <a:alpha val="0"/>
                    </a:srgbClr>
                  </a:gs>
                  <a:gs pos="100000">
                    <a:srgbClr val="ED7D31">
                      <a:lumMod val="75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175" name="グループ化 174">
            <a:extLst>
              <a:ext uri="{FF2B5EF4-FFF2-40B4-BE49-F238E27FC236}">
                <a16:creationId xmlns:a16="http://schemas.microsoft.com/office/drawing/2014/main" id="{E33EB051-BABD-4905-A290-068FC0B4A023}"/>
              </a:ext>
            </a:extLst>
          </p:cNvPr>
          <p:cNvGrpSpPr/>
          <p:nvPr/>
        </p:nvGrpSpPr>
        <p:grpSpPr>
          <a:xfrm>
            <a:off x="3741143" y="4566747"/>
            <a:ext cx="2438968" cy="1312174"/>
            <a:chOff x="1219202" y="3231174"/>
            <a:chExt cx="3200398" cy="1721826"/>
          </a:xfrm>
        </p:grpSpPr>
        <p:sp>
          <p:nvSpPr>
            <p:cNvPr id="176" name="楕円 175">
              <a:extLst>
                <a:ext uri="{FF2B5EF4-FFF2-40B4-BE49-F238E27FC236}">
                  <a16:creationId xmlns:a16="http://schemas.microsoft.com/office/drawing/2014/main" id="{E4D76CB3-16CE-42E4-AD2E-444B8156B30F}"/>
                </a:ext>
              </a:extLst>
            </p:cNvPr>
            <p:cNvSpPr/>
            <p:nvPr/>
          </p:nvSpPr>
          <p:spPr>
            <a:xfrm>
              <a:off x="1219202" y="3333750"/>
              <a:ext cx="3200398" cy="1619250"/>
            </a:xfrm>
            <a:prstGeom prst="ellipse">
              <a:avLst/>
            </a:prstGeom>
            <a:pattFill prst="dashHorz">
              <a:fgClr>
                <a:srgbClr val="339933"/>
              </a:fgClr>
              <a:bgClr>
                <a:srgbClr val="92D050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77" name="グループ化 176">
              <a:extLst>
                <a:ext uri="{FF2B5EF4-FFF2-40B4-BE49-F238E27FC236}">
                  <a16:creationId xmlns:a16="http://schemas.microsoft.com/office/drawing/2014/main" id="{442A3A88-D3F3-44EB-91C0-497D0D277548}"/>
                </a:ext>
              </a:extLst>
            </p:cNvPr>
            <p:cNvGrpSpPr/>
            <p:nvPr/>
          </p:nvGrpSpPr>
          <p:grpSpPr>
            <a:xfrm>
              <a:off x="1958341" y="4220060"/>
              <a:ext cx="1165414" cy="638816"/>
              <a:chOff x="3341888" y="1250950"/>
              <a:chExt cx="2193525" cy="1202370"/>
            </a:xfrm>
          </p:grpSpPr>
          <p:sp>
            <p:nvSpPr>
              <p:cNvPr id="201" name="台形 24">
                <a:extLst>
                  <a:ext uri="{FF2B5EF4-FFF2-40B4-BE49-F238E27FC236}">
                    <a16:creationId xmlns:a16="http://schemas.microsoft.com/office/drawing/2014/main" id="{A8FEBBD7-8413-4E49-A862-C148B08164AA}"/>
                  </a:ext>
                </a:extLst>
              </p:cNvPr>
              <p:cNvSpPr/>
              <p:nvPr/>
            </p:nvSpPr>
            <p:spPr>
              <a:xfrm>
                <a:off x="3341888" y="1421987"/>
                <a:ext cx="2193525" cy="1031333"/>
              </a:xfrm>
              <a:custGeom>
                <a:avLst/>
                <a:gdLst>
                  <a:gd name="connsiteX0" fmla="*/ 0 w 2190750"/>
                  <a:gd name="connsiteY0" fmla="*/ 971550 h 971550"/>
                  <a:gd name="connsiteX1" fmla="*/ 443114 w 2190750"/>
                  <a:gd name="connsiteY1" fmla="*/ 0 h 971550"/>
                  <a:gd name="connsiteX2" fmla="*/ 1747636 w 2190750"/>
                  <a:gd name="connsiteY2" fmla="*/ 0 h 971550"/>
                  <a:gd name="connsiteX3" fmla="*/ 2190750 w 2190750"/>
                  <a:gd name="connsiteY3" fmla="*/ 971550 h 971550"/>
                  <a:gd name="connsiteX4" fmla="*/ 0 w 2190750"/>
                  <a:gd name="connsiteY4" fmla="*/ 971550 h 971550"/>
                  <a:gd name="connsiteX0" fmla="*/ 1952 w 2192702"/>
                  <a:gd name="connsiteY0" fmla="*/ 971550 h 1001183"/>
                  <a:gd name="connsiteX1" fmla="*/ 445066 w 2192702"/>
                  <a:gd name="connsiteY1" fmla="*/ 0 h 1001183"/>
                  <a:gd name="connsiteX2" fmla="*/ 1749588 w 2192702"/>
                  <a:gd name="connsiteY2" fmla="*/ 0 h 1001183"/>
                  <a:gd name="connsiteX3" fmla="*/ 2192702 w 2192702"/>
                  <a:gd name="connsiteY3" fmla="*/ 971550 h 1001183"/>
                  <a:gd name="connsiteX4" fmla="*/ 1952 w 2192702"/>
                  <a:gd name="connsiteY4" fmla="*/ 971550 h 1001183"/>
                  <a:gd name="connsiteX0" fmla="*/ 1952 w 2196924"/>
                  <a:gd name="connsiteY0" fmla="*/ 971550 h 1023964"/>
                  <a:gd name="connsiteX1" fmla="*/ 445066 w 2196924"/>
                  <a:gd name="connsiteY1" fmla="*/ 0 h 1023964"/>
                  <a:gd name="connsiteX2" fmla="*/ 1749588 w 2196924"/>
                  <a:gd name="connsiteY2" fmla="*/ 0 h 1023964"/>
                  <a:gd name="connsiteX3" fmla="*/ 2192702 w 2196924"/>
                  <a:gd name="connsiteY3" fmla="*/ 971550 h 1023964"/>
                  <a:gd name="connsiteX4" fmla="*/ 1952 w 2196924"/>
                  <a:gd name="connsiteY4" fmla="*/ 971550 h 1023964"/>
                  <a:gd name="connsiteX0" fmla="*/ 1522 w 2196494"/>
                  <a:gd name="connsiteY0" fmla="*/ 984250 h 1036664"/>
                  <a:gd name="connsiteX1" fmla="*/ 444636 w 2196494"/>
                  <a:gd name="connsiteY1" fmla="*/ 12700 h 1036664"/>
                  <a:gd name="connsiteX2" fmla="*/ 1749158 w 2196494"/>
                  <a:gd name="connsiteY2" fmla="*/ 12700 h 1036664"/>
                  <a:gd name="connsiteX3" fmla="*/ 2192272 w 2196494"/>
                  <a:gd name="connsiteY3" fmla="*/ 984250 h 1036664"/>
                  <a:gd name="connsiteX4" fmla="*/ 1522 w 2196494"/>
                  <a:gd name="connsiteY4" fmla="*/ 984250 h 1036664"/>
                  <a:gd name="connsiteX0" fmla="*/ 1522 w 2195712"/>
                  <a:gd name="connsiteY0" fmla="*/ 994187 h 1046601"/>
                  <a:gd name="connsiteX1" fmla="*/ 444636 w 2195712"/>
                  <a:gd name="connsiteY1" fmla="*/ 22637 h 1046601"/>
                  <a:gd name="connsiteX2" fmla="*/ 1749158 w 2195712"/>
                  <a:gd name="connsiteY2" fmla="*/ 22637 h 1046601"/>
                  <a:gd name="connsiteX3" fmla="*/ 2192272 w 2195712"/>
                  <a:gd name="connsiteY3" fmla="*/ 994187 h 1046601"/>
                  <a:gd name="connsiteX4" fmla="*/ 1522 w 2195712"/>
                  <a:gd name="connsiteY4" fmla="*/ 994187 h 1046601"/>
                  <a:gd name="connsiteX0" fmla="*/ 535 w 2194725"/>
                  <a:gd name="connsiteY0" fmla="*/ 994187 h 1037846"/>
                  <a:gd name="connsiteX1" fmla="*/ 443649 w 2194725"/>
                  <a:gd name="connsiteY1" fmla="*/ 22637 h 1037846"/>
                  <a:gd name="connsiteX2" fmla="*/ 1748171 w 2194725"/>
                  <a:gd name="connsiteY2" fmla="*/ 22637 h 1037846"/>
                  <a:gd name="connsiteX3" fmla="*/ 2191285 w 2194725"/>
                  <a:gd name="connsiteY3" fmla="*/ 994187 h 1037846"/>
                  <a:gd name="connsiteX4" fmla="*/ 535 w 2194725"/>
                  <a:gd name="connsiteY4" fmla="*/ 994187 h 1037846"/>
                  <a:gd name="connsiteX0" fmla="*/ 535 w 2193525"/>
                  <a:gd name="connsiteY0" fmla="*/ 994187 h 1031333"/>
                  <a:gd name="connsiteX1" fmla="*/ 443649 w 2193525"/>
                  <a:gd name="connsiteY1" fmla="*/ 22637 h 1031333"/>
                  <a:gd name="connsiteX2" fmla="*/ 1748171 w 2193525"/>
                  <a:gd name="connsiteY2" fmla="*/ 22637 h 1031333"/>
                  <a:gd name="connsiteX3" fmla="*/ 2191285 w 2193525"/>
                  <a:gd name="connsiteY3" fmla="*/ 994187 h 1031333"/>
                  <a:gd name="connsiteX4" fmla="*/ 535 w 2193525"/>
                  <a:gd name="connsiteY4" fmla="*/ 994187 h 1031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93525" h="1031333">
                    <a:moveTo>
                      <a:pt x="535" y="994187"/>
                    </a:moveTo>
                    <a:cubicBezTo>
                      <a:pt x="-16860" y="952912"/>
                      <a:pt x="396158" y="51212"/>
                      <a:pt x="443649" y="22637"/>
                    </a:cubicBezTo>
                    <a:cubicBezTo>
                      <a:pt x="491140" y="-5938"/>
                      <a:pt x="1687980" y="-9113"/>
                      <a:pt x="1748171" y="22637"/>
                    </a:cubicBezTo>
                    <a:cubicBezTo>
                      <a:pt x="1808362" y="54387"/>
                      <a:pt x="2227730" y="937037"/>
                      <a:pt x="2191285" y="994187"/>
                    </a:cubicBezTo>
                    <a:cubicBezTo>
                      <a:pt x="2154840" y="1051337"/>
                      <a:pt x="17930" y="1035462"/>
                      <a:pt x="535" y="99418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2" name="正方形/長方形 201">
                <a:extLst>
                  <a:ext uri="{FF2B5EF4-FFF2-40B4-BE49-F238E27FC236}">
                    <a16:creationId xmlns:a16="http://schemas.microsoft.com/office/drawing/2014/main" id="{1215A60C-5549-4802-9330-A9F59DF82983}"/>
                  </a:ext>
                </a:extLst>
              </p:cNvPr>
              <p:cNvSpPr/>
              <p:nvPr/>
            </p:nvSpPr>
            <p:spPr>
              <a:xfrm>
                <a:off x="4091717" y="1963914"/>
                <a:ext cx="704860" cy="489406"/>
              </a:xfrm>
              <a:prstGeom prst="rect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3" name="台形 24">
                <a:extLst>
                  <a:ext uri="{FF2B5EF4-FFF2-40B4-BE49-F238E27FC236}">
                    <a16:creationId xmlns:a16="http://schemas.microsoft.com/office/drawing/2014/main" id="{96DCE55C-98DF-4870-AABD-4253C9A5F4B5}"/>
                  </a:ext>
                </a:extLst>
              </p:cNvPr>
              <p:cNvSpPr/>
              <p:nvPr/>
            </p:nvSpPr>
            <p:spPr>
              <a:xfrm>
                <a:off x="3969796" y="1829660"/>
                <a:ext cx="937710" cy="268508"/>
              </a:xfrm>
              <a:custGeom>
                <a:avLst/>
                <a:gdLst>
                  <a:gd name="connsiteX0" fmla="*/ 0 w 2190750"/>
                  <a:gd name="connsiteY0" fmla="*/ 971550 h 971550"/>
                  <a:gd name="connsiteX1" fmla="*/ 443114 w 2190750"/>
                  <a:gd name="connsiteY1" fmla="*/ 0 h 971550"/>
                  <a:gd name="connsiteX2" fmla="*/ 1747636 w 2190750"/>
                  <a:gd name="connsiteY2" fmla="*/ 0 h 971550"/>
                  <a:gd name="connsiteX3" fmla="*/ 2190750 w 2190750"/>
                  <a:gd name="connsiteY3" fmla="*/ 971550 h 971550"/>
                  <a:gd name="connsiteX4" fmla="*/ 0 w 2190750"/>
                  <a:gd name="connsiteY4" fmla="*/ 971550 h 971550"/>
                  <a:gd name="connsiteX0" fmla="*/ 1952 w 2192702"/>
                  <a:gd name="connsiteY0" fmla="*/ 971550 h 1001183"/>
                  <a:gd name="connsiteX1" fmla="*/ 445066 w 2192702"/>
                  <a:gd name="connsiteY1" fmla="*/ 0 h 1001183"/>
                  <a:gd name="connsiteX2" fmla="*/ 1749588 w 2192702"/>
                  <a:gd name="connsiteY2" fmla="*/ 0 h 1001183"/>
                  <a:gd name="connsiteX3" fmla="*/ 2192702 w 2192702"/>
                  <a:gd name="connsiteY3" fmla="*/ 971550 h 1001183"/>
                  <a:gd name="connsiteX4" fmla="*/ 1952 w 2192702"/>
                  <a:gd name="connsiteY4" fmla="*/ 971550 h 1001183"/>
                  <a:gd name="connsiteX0" fmla="*/ 1952 w 2196924"/>
                  <a:gd name="connsiteY0" fmla="*/ 971550 h 1023964"/>
                  <a:gd name="connsiteX1" fmla="*/ 445066 w 2196924"/>
                  <a:gd name="connsiteY1" fmla="*/ 0 h 1023964"/>
                  <a:gd name="connsiteX2" fmla="*/ 1749588 w 2196924"/>
                  <a:gd name="connsiteY2" fmla="*/ 0 h 1023964"/>
                  <a:gd name="connsiteX3" fmla="*/ 2192702 w 2196924"/>
                  <a:gd name="connsiteY3" fmla="*/ 971550 h 1023964"/>
                  <a:gd name="connsiteX4" fmla="*/ 1952 w 2196924"/>
                  <a:gd name="connsiteY4" fmla="*/ 971550 h 1023964"/>
                  <a:gd name="connsiteX0" fmla="*/ 1522 w 2196494"/>
                  <a:gd name="connsiteY0" fmla="*/ 984250 h 1036664"/>
                  <a:gd name="connsiteX1" fmla="*/ 444636 w 2196494"/>
                  <a:gd name="connsiteY1" fmla="*/ 12700 h 1036664"/>
                  <a:gd name="connsiteX2" fmla="*/ 1749158 w 2196494"/>
                  <a:gd name="connsiteY2" fmla="*/ 12700 h 1036664"/>
                  <a:gd name="connsiteX3" fmla="*/ 2192272 w 2196494"/>
                  <a:gd name="connsiteY3" fmla="*/ 984250 h 1036664"/>
                  <a:gd name="connsiteX4" fmla="*/ 1522 w 2196494"/>
                  <a:gd name="connsiteY4" fmla="*/ 984250 h 1036664"/>
                  <a:gd name="connsiteX0" fmla="*/ 1522 w 2195712"/>
                  <a:gd name="connsiteY0" fmla="*/ 994187 h 1046601"/>
                  <a:gd name="connsiteX1" fmla="*/ 444636 w 2195712"/>
                  <a:gd name="connsiteY1" fmla="*/ 22637 h 1046601"/>
                  <a:gd name="connsiteX2" fmla="*/ 1749158 w 2195712"/>
                  <a:gd name="connsiteY2" fmla="*/ 22637 h 1046601"/>
                  <a:gd name="connsiteX3" fmla="*/ 2192272 w 2195712"/>
                  <a:gd name="connsiteY3" fmla="*/ 994187 h 1046601"/>
                  <a:gd name="connsiteX4" fmla="*/ 1522 w 2195712"/>
                  <a:gd name="connsiteY4" fmla="*/ 994187 h 1046601"/>
                  <a:gd name="connsiteX0" fmla="*/ 535 w 2194725"/>
                  <a:gd name="connsiteY0" fmla="*/ 994187 h 1037846"/>
                  <a:gd name="connsiteX1" fmla="*/ 443649 w 2194725"/>
                  <a:gd name="connsiteY1" fmla="*/ 22637 h 1037846"/>
                  <a:gd name="connsiteX2" fmla="*/ 1748171 w 2194725"/>
                  <a:gd name="connsiteY2" fmla="*/ 22637 h 1037846"/>
                  <a:gd name="connsiteX3" fmla="*/ 2191285 w 2194725"/>
                  <a:gd name="connsiteY3" fmla="*/ 994187 h 1037846"/>
                  <a:gd name="connsiteX4" fmla="*/ 535 w 2194725"/>
                  <a:gd name="connsiteY4" fmla="*/ 994187 h 1037846"/>
                  <a:gd name="connsiteX0" fmla="*/ 535 w 2193525"/>
                  <a:gd name="connsiteY0" fmla="*/ 994187 h 1031333"/>
                  <a:gd name="connsiteX1" fmla="*/ 443649 w 2193525"/>
                  <a:gd name="connsiteY1" fmla="*/ 22637 h 1031333"/>
                  <a:gd name="connsiteX2" fmla="*/ 1748171 w 2193525"/>
                  <a:gd name="connsiteY2" fmla="*/ 22637 h 1031333"/>
                  <a:gd name="connsiteX3" fmla="*/ 2191285 w 2193525"/>
                  <a:gd name="connsiteY3" fmla="*/ 994187 h 1031333"/>
                  <a:gd name="connsiteX4" fmla="*/ 535 w 2193525"/>
                  <a:gd name="connsiteY4" fmla="*/ 994187 h 1031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93525" h="1031333">
                    <a:moveTo>
                      <a:pt x="535" y="994187"/>
                    </a:moveTo>
                    <a:cubicBezTo>
                      <a:pt x="-16860" y="952912"/>
                      <a:pt x="396158" y="51212"/>
                      <a:pt x="443649" y="22637"/>
                    </a:cubicBezTo>
                    <a:cubicBezTo>
                      <a:pt x="491140" y="-5938"/>
                      <a:pt x="1687980" y="-9113"/>
                      <a:pt x="1748171" y="22637"/>
                    </a:cubicBezTo>
                    <a:cubicBezTo>
                      <a:pt x="1808362" y="54387"/>
                      <a:pt x="2227730" y="937037"/>
                      <a:pt x="2191285" y="994187"/>
                    </a:cubicBezTo>
                    <a:cubicBezTo>
                      <a:pt x="2154840" y="1051337"/>
                      <a:pt x="17930" y="1035462"/>
                      <a:pt x="535" y="99418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4" name="四角形: 角を丸くする 203">
                <a:extLst>
                  <a:ext uri="{FF2B5EF4-FFF2-40B4-BE49-F238E27FC236}">
                    <a16:creationId xmlns:a16="http://schemas.microsoft.com/office/drawing/2014/main" id="{9FCEA050-7CB7-4D08-B74B-B5CFE207D46C}"/>
                  </a:ext>
                </a:extLst>
              </p:cNvPr>
              <p:cNvSpPr/>
              <p:nvPr/>
            </p:nvSpPr>
            <p:spPr>
              <a:xfrm>
                <a:off x="3771047" y="1250950"/>
                <a:ext cx="1333500" cy="193262"/>
              </a:xfrm>
              <a:prstGeom prst="roundRect">
                <a:avLst/>
              </a:pr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78" name="グループ化 177">
              <a:extLst>
                <a:ext uri="{FF2B5EF4-FFF2-40B4-BE49-F238E27FC236}">
                  <a16:creationId xmlns:a16="http://schemas.microsoft.com/office/drawing/2014/main" id="{FF13A089-DA48-4420-8851-9FEDB616A344}"/>
                </a:ext>
              </a:extLst>
            </p:cNvPr>
            <p:cNvGrpSpPr/>
            <p:nvPr/>
          </p:nvGrpSpPr>
          <p:grpSpPr>
            <a:xfrm>
              <a:off x="2873978" y="3231174"/>
              <a:ext cx="799782" cy="453300"/>
              <a:chOff x="6910581" y="2422564"/>
              <a:chExt cx="1239974" cy="976954"/>
            </a:xfrm>
          </p:grpSpPr>
          <p:sp>
            <p:nvSpPr>
              <p:cNvPr id="197" name="フリーフォーム: 図形 196">
                <a:extLst>
                  <a:ext uri="{FF2B5EF4-FFF2-40B4-BE49-F238E27FC236}">
                    <a16:creationId xmlns:a16="http://schemas.microsoft.com/office/drawing/2014/main" id="{5CA2878E-8A62-4316-A1AC-79BCAC8BCB5F}"/>
                  </a:ext>
                </a:extLst>
              </p:cNvPr>
              <p:cNvSpPr/>
              <p:nvPr/>
            </p:nvSpPr>
            <p:spPr>
              <a:xfrm>
                <a:off x="6910581" y="2422564"/>
                <a:ext cx="1239974" cy="964434"/>
              </a:xfrm>
              <a:custGeom>
                <a:avLst/>
                <a:gdLst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625321 w 1240438"/>
                  <a:gd name="connsiteY13" fmla="*/ 168007 h 958736"/>
                  <a:gd name="connsiteX14" fmla="*/ 642127 w 1240438"/>
                  <a:gd name="connsiteY14" fmla="*/ 129822 h 958736"/>
                  <a:gd name="connsiteX15" fmla="*/ 717889 w 1240438"/>
                  <a:gd name="connsiteY15" fmla="*/ 0 h 958736"/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642127 w 1240438"/>
                  <a:gd name="connsiteY13" fmla="*/ 129822 h 958736"/>
                  <a:gd name="connsiteX14" fmla="*/ 717889 w 1240438"/>
                  <a:gd name="connsiteY14" fmla="*/ 0 h 958736"/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717889 w 1240438"/>
                  <a:gd name="connsiteY13" fmla="*/ 0 h 958736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71619 w 1240438"/>
                  <a:gd name="connsiteY5" fmla="*/ 895475 h 976953"/>
                  <a:gd name="connsiteX6" fmla="*/ 1080851 w 1240438"/>
                  <a:gd name="connsiteY6" fmla="*/ 914079 h 976953"/>
                  <a:gd name="connsiteX7" fmla="*/ 1086178 w 1240438"/>
                  <a:gd name="connsiteY7" fmla="*/ 944858 h 976953"/>
                  <a:gd name="connsiteX8" fmla="*/ 368 w 1240438"/>
                  <a:gd name="connsiteY8" fmla="*/ 944858 h 976953"/>
                  <a:gd name="connsiteX9" fmla="*/ 384004 w 1240438"/>
                  <a:gd name="connsiteY9" fmla="*/ 313673 h 976953"/>
                  <a:gd name="connsiteX10" fmla="*/ 433361 w 1240438"/>
                  <a:gd name="connsiteY10" fmla="*/ 245216 h 976953"/>
                  <a:gd name="connsiteX11" fmla="*/ 543273 w 1240438"/>
                  <a:gd name="connsiteY11" fmla="*/ 34886 h 976953"/>
                  <a:gd name="connsiteX12" fmla="*/ 717889 w 1240438"/>
                  <a:gd name="connsiteY12" fmla="*/ 18217 h 976953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71619 w 1240438"/>
                  <a:gd name="connsiteY5" fmla="*/ 895475 h 976953"/>
                  <a:gd name="connsiteX6" fmla="*/ 1086178 w 1240438"/>
                  <a:gd name="connsiteY6" fmla="*/ 944858 h 976953"/>
                  <a:gd name="connsiteX7" fmla="*/ 368 w 1240438"/>
                  <a:gd name="connsiteY7" fmla="*/ 944858 h 976953"/>
                  <a:gd name="connsiteX8" fmla="*/ 384004 w 1240438"/>
                  <a:gd name="connsiteY8" fmla="*/ 313673 h 976953"/>
                  <a:gd name="connsiteX9" fmla="*/ 433361 w 1240438"/>
                  <a:gd name="connsiteY9" fmla="*/ 245216 h 976953"/>
                  <a:gd name="connsiteX10" fmla="*/ 543273 w 1240438"/>
                  <a:gd name="connsiteY10" fmla="*/ 34886 h 976953"/>
                  <a:gd name="connsiteX11" fmla="*/ 717889 w 1240438"/>
                  <a:gd name="connsiteY11" fmla="*/ 18217 h 976953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86178 w 1240438"/>
                  <a:gd name="connsiteY5" fmla="*/ 944858 h 976953"/>
                  <a:gd name="connsiteX6" fmla="*/ 368 w 1240438"/>
                  <a:gd name="connsiteY6" fmla="*/ 944858 h 976953"/>
                  <a:gd name="connsiteX7" fmla="*/ 384004 w 1240438"/>
                  <a:gd name="connsiteY7" fmla="*/ 313673 h 976953"/>
                  <a:gd name="connsiteX8" fmla="*/ 433361 w 1240438"/>
                  <a:gd name="connsiteY8" fmla="*/ 245216 h 976953"/>
                  <a:gd name="connsiteX9" fmla="*/ 543273 w 1240438"/>
                  <a:gd name="connsiteY9" fmla="*/ 34886 h 976953"/>
                  <a:gd name="connsiteX10" fmla="*/ 717889 w 1240438"/>
                  <a:gd name="connsiteY10" fmla="*/ 18217 h 976953"/>
                  <a:gd name="connsiteX0" fmla="*/ 717889 w 1261511"/>
                  <a:gd name="connsiteY0" fmla="*/ 18217 h 966829"/>
                  <a:gd name="connsiteX1" fmla="*/ 821750 w 1261511"/>
                  <a:gd name="connsiteY1" fmla="*/ 218006 h 966829"/>
                  <a:gd name="connsiteX2" fmla="*/ 870879 w 1261511"/>
                  <a:gd name="connsiteY2" fmla="*/ 280092 h 966829"/>
                  <a:gd name="connsiteX3" fmla="*/ 1239391 w 1261511"/>
                  <a:gd name="connsiteY3" fmla="*/ 872988 h 966829"/>
                  <a:gd name="connsiteX4" fmla="*/ 1086178 w 1261511"/>
                  <a:gd name="connsiteY4" fmla="*/ 944858 h 966829"/>
                  <a:gd name="connsiteX5" fmla="*/ 368 w 1261511"/>
                  <a:gd name="connsiteY5" fmla="*/ 944858 h 966829"/>
                  <a:gd name="connsiteX6" fmla="*/ 384004 w 1261511"/>
                  <a:gd name="connsiteY6" fmla="*/ 313673 h 966829"/>
                  <a:gd name="connsiteX7" fmla="*/ 433361 w 1261511"/>
                  <a:gd name="connsiteY7" fmla="*/ 245216 h 966829"/>
                  <a:gd name="connsiteX8" fmla="*/ 543273 w 1261511"/>
                  <a:gd name="connsiteY8" fmla="*/ 34886 h 966829"/>
                  <a:gd name="connsiteX9" fmla="*/ 717889 w 1261511"/>
                  <a:gd name="connsiteY9" fmla="*/ 18217 h 966829"/>
                  <a:gd name="connsiteX0" fmla="*/ 717889 w 1249871"/>
                  <a:gd name="connsiteY0" fmla="*/ 18217 h 966829"/>
                  <a:gd name="connsiteX1" fmla="*/ 821750 w 1249871"/>
                  <a:gd name="connsiteY1" fmla="*/ 218006 h 966829"/>
                  <a:gd name="connsiteX2" fmla="*/ 870879 w 1249871"/>
                  <a:gd name="connsiteY2" fmla="*/ 280092 h 966829"/>
                  <a:gd name="connsiteX3" fmla="*/ 1239391 w 1249871"/>
                  <a:gd name="connsiteY3" fmla="*/ 872988 h 966829"/>
                  <a:gd name="connsiteX4" fmla="*/ 1086178 w 1249871"/>
                  <a:gd name="connsiteY4" fmla="*/ 944858 h 966829"/>
                  <a:gd name="connsiteX5" fmla="*/ 368 w 1249871"/>
                  <a:gd name="connsiteY5" fmla="*/ 944858 h 966829"/>
                  <a:gd name="connsiteX6" fmla="*/ 384004 w 1249871"/>
                  <a:gd name="connsiteY6" fmla="*/ 313673 h 966829"/>
                  <a:gd name="connsiteX7" fmla="*/ 433361 w 1249871"/>
                  <a:gd name="connsiteY7" fmla="*/ 245216 h 966829"/>
                  <a:gd name="connsiteX8" fmla="*/ 543273 w 1249871"/>
                  <a:gd name="connsiteY8" fmla="*/ 34886 h 966829"/>
                  <a:gd name="connsiteX9" fmla="*/ 717889 w 1249871"/>
                  <a:gd name="connsiteY9" fmla="*/ 18217 h 966829"/>
                  <a:gd name="connsiteX0" fmla="*/ 717889 w 1239974"/>
                  <a:gd name="connsiteY0" fmla="*/ 18217 h 964434"/>
                  <a:gd name="connsiteX1" fmla="*/ 821750 w 1239974"/>
                  <a:gd name="connsiteY1" fmla="*/ 21800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  <a:gd name="connsiteX0" fmla="*/ 717889 w 1239974"/>
                  <a:gd name="connsiteY0" fmla="*/ 18217 h 964434"/>
                  <a:gd name="connsiteX1" fmla="*/ 800319 w 1239974"/>
                  <a:gd name="connsiteY1" fmla="*/ 23705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  <a:gd name="connsiteX0" fmla="*/ 717889 w 1239974"/>
                  <a:gd name="connsiteY0" fmla="*/ 18217 h 964434"/>
                  <a:gd name="connsiteX1" fmla="*/ 788413 w 1239974"/>
                  <a:gd name="connsiteY1" fmla="*/ 21800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39974" h="964434">
                    <a:moveTo>
                      <a:pt x="717889" y="18217"/>
                    </a:moveTo>
                    <a:cubicBezTo>
                      <a:pt x="752796" y="18586"/>
                      <a:pt x="745201" y="130714"/>
                      <a:pt x="788413" y="218006"/>
                    </a:cubicBezTo>
                    <a:lnTo>
                      <a:pt x="870879" y="280092"/>
                    </a:lnTo>
                    <a:cubicBezTo>
                      <a:pt x="993717" y="477724"/>
                      <a:pt x="1229702" y="850300"/>
                      <a:pt x="1239391" y="872988"/>
                    </a:cubicBezTo>
                    <a:cubicBezTo>
                      <a:pt x="1249080" y="895676"/>
                      <a:pt x="1135519" y="942405"/>
                      <a:pt x="1086178" y="944858"/>
                    </a:cubicBezTo>
                    <a:cubicBezTo>
                      <a:pt x="1036837" y="947311"/>
                      <a:pt x="12017" y="987653"/>
                      <a:pt x="368" y="944858"/>
                    </a:cubicBezTo>
                    <a:cubicBezTo>
                      <a:pt x="-11281" y="902062"/>
                      <a:pt x="256125" y="524068"/>
                      <a:pt x="384004" y="313673"/>
                    </a:cubicBezTo>
                    <a:lnTo>
                      <a:pt x="433361" y="245216"/>
                    </a:lnTo>
                    <a:cubicBezTo>
                      <a:pt x="478346" y="152287"/>
                      <a:pt x="495852" y="72719"/>
                      <a:pt x="543273" y="34886"/>
                    </a:cubicBezTo>
                    <a:cubicBezTo>
                      <a:pt x="590694" y="-2947"/>
                      <a:pt x="671476" y="-12303"/>
                      <a:pt x="717889" y="1821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CC66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98" name="グループ化 197">
                <a:extLst>
                  <a:ext uri="{FF2B5EF4-FFF2-40B4-BE49-F238E27FC236}">
                    <a16:creationId xmlns:a16="http://schemas.microsoft.com/office/drawing/2014/main" id="{5786FD83-98D0-4395-A83D-8E9726B2E36D}"/>
                  </a:ext>
                </a:extLst>
              </p:cNvPr>
              <p:cNvGrpSpPr/>
              <p:nvPr/>
            </p:nvGrpSpPr>
            <p:grpSpPr>
              <a:xfrm>
                <a:off x="6913732" y="2457450"/>
                <a:ext cx="1087268" cy="942068"/>
                <a:chOff x="6733685" y="2453320"/>
                <a:chExt cx="1447361" cy="950327"/>
              </a:xfrm>
            </p:grpSpPr>
            <p:sp>
              <p:nvSpPr>
                <p:cNvPr id="199" name="フリーフォーム: 図形 198">
                  <a:extLst>
                    <a:ext uri="{FF2B5EF4-FFF2-40B4-BE49-F238E27FC236}">
                      <a16:creationId xmlns:a16="http://schemas.microsoft.com/office/drawing/2014/main" id="{1998D0F4-48FC-4658-B19B-5331D08F404A}"/>
                    </a:ext>
                  </a:extLst>
                </p:cNvPr>
                <p:cNvSpPr/>
                <p:nvPr/>
              </p:nvSpPr>
              <p:spPr>
                <a:xfrm>
                  <a:off x="6733685" y="2453320"/>
                  <a:ext cx="1447361" cy="950327"/>
                </a:xfrm>
                <a:custGeom>
                  <a:avLst/>
                  <a:gdLst>
                    <a:gd name="connsiteX0" fmla="*/ 722710 w 1445420"/>
                    <a:gd name="connsiteY0" fmla="*/ 0 h 917949"/>
                    <a:gd name="connsiteX1" fmla="*/ 902362 w 1445420"/>
                    <a:gd name="connsiteY1" fmla="*/ 281231 h 917949"/>
                    <a:gd name="connsiteX2" fmla="*/ 934728 w 1445420"/>
                    <a:gd name="connsiteY2" fmla="*/ 281231 h 917949"/>
                    <a:gd name="connsiteX3" fmla="*/ 1445420 w 1445420"/>
                    <a:gd name="connsiteY3" fmla="*/ 917949 h 917949"/>
                    <a:gd name="connsiteX4" fmla="*/ 0 w 1445420"/>
                    <a:gd name="connsiteY4" fmla="*/ 917949 h 917949"/>
                    <a:gd name="connsiteX5" fmla="*/ 510692 w 1445420"/>
                    <a:gd name="connsiteY5" fmla="*/ 281231 h 917949"/>
                    <a:gd name="connsiteX6" fmla="*/ 543058 w 1445420"/>
                    <a:gd name="connsiteY6" fmla="*/ 281231 h 917949"/>
                    <a:gd name="connsiteX0" fmla="*/ 722710 w 1445420"/>
                    <a:gd name="connsiteY0" fmla="*/ 58 h 918007"/>
                    <a:gd name="connsiteX1" fmla="*/ 902362 w 1445420"/>
                    <a:gd name="connsiteY1" fmla="*/ 281289 h 918007"/>
                    <a:gd name="connsiteX2" fmla="*/ 934728 w 1445420"/>
                    <a:gd name="connsiteY2" fmla="*/ 281289 h 918007"/>
                    <a:gd name="connsiteX3" fmla="*/ 1445420 w 1445420"/>
                    <a:gd name="connsiteY3" fmla="*/ 918007 h 918007"/>
                    <a:gd name="connsiteX4" fmla="*/ 0 w 1445420"/>
                    <a:gd name="connsiteY4" fmla="*/ 918007 h 918007"/>
                    <a:gd name="connsiteX5" fmla="*/ 510692 w 1445420"/>
                    <a:gd name="connsiteY5" fmla="*/ 281289 h 918007"/>
                    <a:gd name="connsiteX6" fmla="*/ 543058 w 1445420"/>
                    <a:gd name="connsiteY6" fmla="*/ 281289 h 918007"/>
                    <a:gd name="connsiteX7" fmla="*/ 722710 w 1445420"/>
                    <a:gd name="connsiteY7" fmla="*/ 58 h 918007"/>
                    <a:gd name="connsiteX0" fmla="*/ 723200 w 1445910"/>
                    <a:gd name="connsiteY0" fmla="*/ 58 h 937194"/>
                    <a:gd name="connsiteX1" fmla="*/ 902852 w 1445910"/>
                    <a:gd name="connsiteY1" fmla="*/ 281289 h 937194"/>
                    <a:gd name="connsiteX2" fmla="*/ 935218 w 1445910"/>
                    <a:gd name="connsiteY2" fmla="*/ 281289 h 937194"/>
                    <a:gd name="connsiteX3" fmla="*/ 1445910 w 1445910"/>
                    <a:gd name="connsiteY3" fmla="*/ 918007 h 937194"/>
                    <a:gd name="connsiteX4" fmla="*/ 490 w 1445910"/>
                    <a:gd name="connsiteY4" fmla="*/ 918007 h 937194"/>
                    <a:gd name="connsiteX5" fmla="*/ 511182 w 1445910"/>
                    <a:gd name="connsiteY5" fmla="*/ 281289 h 937194"/>
                    <a:gd name="connsiteX6" fmla="*/ 543548 w 1445910"/>
                    <a:gd name="connsiteY6" fmla="*/ 281289 h 937194"/>
                    <a:gd name="connsiteX7" fmla="*/ 723200 w 1445910"/>
                    <a:gd name="connsiteY7" fmla="*/ 58 h 937194"/>
                    <a:gd name="connsiteX0" fmla="*/ 723200 w 1447361"/>
                    <a:gd name="connsiteY0" fmla="*/ 58 h 950384"/>
                    <a:gd name="connsiteX1" fmla="*/ 902852 w 1447361"/>
                    <a:gd name="connsiteY1" fmla="*/ 281289 h 950384"/>
                    <a:gd name="connsiteX2" fmla="*/ 935218 w 1447361"/>
                    <a:gd name="connsiteY2" fmla="*/ 281289 h 950384"/>
                    <a:gd name="connsiteX3" fmla="*/ 1445910 w 1447361"/>
                    <a:gd name="connsiteY3" fmla="*/ 918007 h 950384"/>
                    <a:gd name="connsiteX4" fmla="*/ 490 w 1447361"/>
                    <a:gd name="connsiteY4" fmla="*/ 918007 h 950384"/>
                    <a:gd name="connsiteX5" fmla="*/ 511182 w 1447361"/>
                    <a:gd name="connsiteY5" fmla="*/ 281289 h 950384"/>
                    <a:gd name="connsiteX6" fmla="*/ 543548 w 1447361"/>
                    <a:gd name="connsiteY6" fmla="*/ 281289 h 950384"/>
                    <a:gd name="connsiteX7" fmla="*/ 723200 w 1447361"/>
                    <a:gd name="connsiteY7" fmla="*/ 58 h 950384"/>
                    <a:gd name="connsiteX0" fmla="*/ 723200 w 1447361"/>
                    <a:gd name="connsiteY0" fmla="*/ 714 h 951040"/>
                    <a:gd name="connsiteX1" fmla="*/ 902852 w 1447361"/>
                    <a:gd name="connsiteY1" fmla="*/ 281945 h 951040"/>
                    <a:gd name="connsiteX2" fmla="*/ 935218 w 1447361"/>
                    <a:gd name="connsiteY2" fmla="*/ 281945 h 951040"/>
                    <a:gd name="connsiteX3" fmla="*/ 1445910 w 1447361"/>
                    <a:gd name="connsiteY3" fmla="*/ 918663 h 951040"/>
                    <a:gd name="connsiteX4" fmla="*/ 490 w 1447361"/>
                    <a:gd name="connsiteY4" fmla="*/ 918663 h 951040"/>
                    <a:gd name="connsiteX5" fmla="*/ 511182 w 1447361"/>
                    <a:gd name="connsiteY5" fmla="*/ 281945 h 951040"/>
                    <a:gd name="connsiteX6" fmla="*/ 576886 w 1447361"/>
                    <a:gd name="connsiteY6" fmla="*/ 212888 h 951040"/>
                    <a:gd name="connsiteX7" fmla="*/ 723200 w 1447361"/>
                    <a:gd name="connsiteY7" fmla="*/ 714 h 951040"/>
                    <a:gd name="connsiteX0" fmla="*/ 723200 w 1447361"/>
                    <a:gd name="connsiteY0" fmla="*/ 1 h 950327"/>
                    <a:gd name="connsiteX1" fmla="*/ 867133 w 1447361"/>
                    <a:gd name="connsiteY1" fmla="*/ 214557 h 950327"/>
                    <a:gd name="connsiteX2" fmla="*/ 935218 w 1447361"/>
                    <a:gd name="connsiteY2" fmla="*/ 281232 h 950327"/>
                    <a:gd name="connsiteX3" fmla="*/ 1445910 w 1447361"/>
                    <a:gd name="connsiteY3" fmla="*/ 917950 h 950327"/>
                    <a:gd name="connsiteX4" fmla="*/ 490 w 1447361"/>
                    <a:gd name="connsiteY4" fmla="*/ 917950 h 950327"/>
                    <a:gd name="connsiteX5" fmla="*/ 511182 w 1447361"/>
                    <a:gd name="connsiteY5" fmla="*/ 281232 h 950327"/>
                    <a:gd name="connsiteX6" fmla="*/ 576886 w 1447361"/>
                    <a:gd name="connsiteY6" fmla="*/ 212175 h 950327"/>
                    <a:gd name="connsiteX7" fmla="*/ 723200 w 1447361"/>
                    <a:gd name="connsiteY7" fmla="*/ 1 h 9503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447361" h="950327">
                      <a:moveTo>
                        <a:pt x="723200" y="1"/>
                      </a:moveTo>
                      <a:cubicBezTo>
                        <a:pt x="771575" y="398"/>
                        <a:pt x="807249" y="120813"/>
                        <a:pt x="867133" y="214557"/>
                      </a:cubicBezTo>
                      <a:lnTo>
                        <a:pt x="935218" y="281232"/>
                      </a:lnTo>
                      <a:cubicBezTo>
                        <a:pt x="1105449" y="493471"/>
                        <a:pt x="1473323" y="874780"/>
                        <a:pt x="1445910" y="917950"/>
                      </a:cubicBezTo>
                      <a:cubicBezTo>
                        <a:pt x="1418497" y="961120"/>
                        <a:pt x="15997" y="961121"/>
                        <a:pt x="490" y="917950"/>
                      </a:cubicBezTo>
                      <a:cubicBezTo>
                        <a:pt x="-15017" y="874779"/>
                        <a:pt x="340951" y="493471"/>
                        <a:pt x="511182" y="281232"/>
                      </a:cubicBezTo>
                      <a:lnTo>
                        <a:pt x="576886" y="212175"/>
                      </a:lnTo>
                      <a:cubicBezTo>
                        <a:pt x="636770" y="118431"/>
                        <a:pt x="674826" y="-396"/>
                        <a:pt x="723200" y="1"/>
                      </a:cubicBezTo>
                      <a:close/>
                    </a:path>
                  </a:pathLst>
                </a:custGeom>
                <a:pattFill prst="dashUpDiag">
                  <a:fgClr>
                    <a:srgbClr val="ED7D31">
                      <a:lumMod val="50000"/>
                    </a:srgbClr>
                  </a:fgClr>
                  <a:bgClr>
                    <a:srgbClr val="FFC000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00" name="フリーフォーム: 図形 199">
                  <a:extLst>
                    <a:ext uri="{FF2B5EF4-FFF2-40B4-BE49-F238E27FC236}">
                      <a16:creationId xmlns:a16="http://schemas.microsoft.com/office/drawing/2014/main" id="{239E49BA-D4C9-4914-90B6-D27A4FA4436A}"/>
                    </a:ext>
                  </a:extLst>
                </p:cNvPr>
                <p:cNvSpPr/>
                <p:nvPr/>
              </p:nvSpPr>
              <p:spPr>
                <a:xfrm>
                  <a:off x="7371374" y="2480782"/>
                  <a:ext cx="172426" cy="183837"/>
                </a:xfrm>
                <a:custGeom>
                  <a:avLst/>
                  <a:gdLst>
                    <a:gd name="connsiteX0" fmla="*/ 722710 w 1445420"/>
                    <a:gd name="connsiteY0" fmla="*/ 0 h 917949"/>
                    <a:gd name="connsiteX1" fmla="*/ 902362 w 1445420"/>
                    <a:gd name="connsiteY1" fmla="*/ 281231 h 917949"/>
                    <a:gd name="connsiteX2" fmla="*/ 934728 w 1445420"/>
                    <a:gd name="connsiteY2" fmla="*/ 281231 h 917949"/>
                    <a:gd name="connsiteX3" fmla="*/ 1445420 w 1445420"/>
                    <a:gd name="connsiteY3" fmla="*/ 917949 h 917949"/>
                    <a:gd name="connsiteX4" fmla="*/ 0 w 1445420"/>
                    <a:gd name="connsiteY4" fmla="*/ 917949 h 917949"/>
                    <a:gd name="connsiteX5" fmla="*/ 510692 w 1445420"/>
                    <a:gd name="connsiteY5" fmla="*/ 281231 h 917949"/>
                    <a:gd name="connsiteX6" fmla="*/ 543058 w 1445420"/>
                    <a:gd name="connsiteY6" fmla="*/ 281231 h 917949"/>
                    <a:gd name="connsiteX0" fmla="*/ 722710 w 1445420"/>
                    <a:gd name="connsiteY0" fmla="*/ 58 h 918007"/>
                    <a:gd name="connsiteX1" fmla="*/ 902362 w 1445420"/>
                    <a:gd name="connsiteY1" fmla="*/ 281289 h 918007"/>
                    <a:gd name="connsiteX2" fmla="*/ 934728 w 1445420"/>
                    <a:gd name="connsiteY2" fmla="*/ 281289 h 918007"/>
                    <a:gd name="connsiteX3" fmla="*/ 1445420 w 1445420"/>
                    <a:gd name="connsiteY3" fmla="*/ 918007 h 918007"/>
                    <a:gd name="connsiteX4" fmla="*/ 0 w 1445420"/>
                    <a:gd name="connsiteY4" fmla="*/ 918007 h 918007"/>
                    <a:gd name="connsiteX5" fmla="*/ 510692 w 1445420"/>
                    <a:gd name="connsiteY5" fmla="*/ 281289 h 918007"/>
                    <a:gd name="connsiteX6" fmla="*/ 543058 w 1445420"/>
                    <a:gd name="connsiteY6" fmla="*/ 281289 h 918007"/>
                    <a:gd name="connsiteX7" fmla="*/ 722710 w 1445420"/>
                    <a:gd name="connsiteY7" fmla="*/ 58 h 918007"/>
                    <a:gd name="connsiteX0" fmla="*/ 723200 w 1445910"/>
                    <a:gd name="connsiteY0" fmla="*/ 58 h 937194"/>
                    <a:gd name="connsiteX1" fmla="*/ 902852 w 1445910"/>
                    <a:gd name="connsiteY1" fmla="*/ 281289 h 937194"/>
                    <a:gd name="connsiteX2" fmla="*/ 935218 w 1445910"/>
                    <a:gd name="connsiteY2" fmla="*/ 281289 h 937194"/>
                    <a:gd name="connsiteX3" fmla="*/ 1445910 w 1445910"/>
                    <a:gd name="connsiteY3" fmla="*/ 918007 h 937194"/>
                    <a:gd name="connsiteX4" fmla="*/ 490 w 1445910"/>
                    <a:gd name="connsiteY4" fmla="*/ 918007 h 937194"/>
                    <a:gd name="connsiteX5" fmla="*/ 511182 w 1445910"/>
                    <a:gd name="connsiteY5" fmla="*/ 281289 h 937194"/>
                    <a:gd name="connsiteX6" fmla="*/ 543548 w 1445910"/>
                    <a:gd name="connsiteY6" fmla="*/ 281289 h 937194"/>
                    <a:gd name="connsiteX7" fmla="*/ 723200 w 1445910"/>
                    <a:gd name="connsiteY7" fmla="*/ 58 h 937194"/>
                    <a:gd name="connsiteX0" fmla="*/ 723200 w 1447361"/>
                    <a:gd name="connsiteY0" fmla="*/ 58 h 950384"/>
                    <a:gd name="connsiteX1" fmla="*/ 902852 w 1447361"/>
                    <a:gd name="connsiteY1" fmla="*/ 281289 h 950384"/>
                    <a:gd name="connsiteX2" fmla="*/ 935218 w 1447361"/>
                    <a:gd name="connsiteY2" fmla="*/ 281289 h 950384"/>
                    <a:gd name="connsiteX3" fmla="*/ 1445910 w 1447361"/>
                    <a:gd name="connsiteY3" fmla="*/ 918007 h 950384"/>
                    <a:gd name="connsiteX4" fmla="*/ 490 w 1447361"/>
                    <a:gd name="connsiteY4" fmla="*/ 918007 h 950384"/>
                    <a:gd name="connsiteX5" fmla="*/ 511182 w 1447361"/>
                    <a:gd name="connsiteY5" fmla="*/ 281289 h 950384"/>
                    <a:gd name="connsiteX6" fmla="*/ 543548 w 1447361"/>
                    <a:gd name="connsiteY6" fmla="*/ 281289 h 950384"/>
                    <a:gd name="connsiteX7" fmla="*/ 723200 w 1447361"/>
                    <a:gd name="connsiteY7" fmla="*/ 58 h 950384"/>
                    <a:gd name="connsiteX0" fmla="*/ 723200 w 1447361"/>
                    <a:gd name="connsiteY0" fmla="*/ 714 h 951040"/>
                    <a:gd name="connsiteX1" fmla="*/ 902852 w 1447361"/>
                    <a:gd name="connsiteY1" fmla="*/ 281945 h 951040"/>
                    <a:gd name="connsiteX2" fmla="*/ 935218 w 1447361"/>
                    <a:gd name="connsiteY2" fmla="*/ 281945 h 951040"/>
                    <a:gd name="connsiteX3" fmla="*/ 1445910 w 1447361"/>
                    <a:gd name="connsiteY3" fmla="*/ 918663 h 951040"/>
                    <a:gd name="connsiteX4" fmla="*/ 490 w 1447361"/>
                    <a:gd name="connsiteY4" fmla="*/ 918663 h 951040"/>
                    <a:gd name="connsiteX5" fmla="*/ 511182 w 1447361"/>
                    <a:gd name="connsiteY5" fmla="*/ 281945 h 951040"/>
                    <a:gd name="connsiteX6" fmla="*/ 576886 w 1447361"/>
                    <a:gd name="connsiteY6" fmla="*/ 212888 h 951040"/>
                    <a:gd name="connsiteX7" fmla="*/ 723200 w 1447361"/>
                    <a:gd name="connsiteY7" fmla="*/ 714 h 951040"/>
                    <a:gd name="connsiteX0" fmla="*/ 723200 w 1447361"/>
                    <a:gd name="connsiteY0" fmla="*/ 1 h 950327"/>
                    <a:gd name="connsiteX1" fmla="*/ 867133 w 1447361"/>
                    <a:gd name="connsiteY1" fmla="*/ 214557 h 950327"/>
                    <a:gd name="connsiteX2" fmla="*/ 935218 w 1447361"/>
                    <a:gd name="connsiteY2" fmla="*/ 281232 h 950327"/>
                    <a:gd name="connsiteX3" fmla="*/ 1445910 w 1447361"/>
                    <a:gd name="connsiteY3" fmla="*/ 917950 h 950327"/>
                    <a:gd name="connsiteX4" fmla="*/ 490 w 1447361"/>
                    <a:gd name="connsiteY4" fmla="*/ 917950 h 950327"/>
                    <a:gd name="connsiteX5" fmla="*/ 511182 w 1447361"/>
                    <a:gd name="connsiteY5" fmla="*/ 281232 h 950327"/>
                    <a:gd name="connsiteX6" fmla="*/ 576886 w 1447361"/>
                    <a:gd name="connsiteY6" fmla="*/ 212175 h 950327"/>
                    <a:gd name="connsiteX7" fmla="*/ 723200 w 1447361"/>
                    <a:gd name="connsiteY7" fmla="*/ 1 h 950327"/>
                    <a:gd name="connsiteX0" fmla="*/ 723200 w 1447361"/>
                    <a:gd name="connsiteY0" fmla="*/ -1 h 950325"/>
                    <a:gd name="connsiteX1" fmla="*/ 867133 w 1447361"/>
                    <a:gd name="connsiteY1" fmla="*/ 214555 h 950325"/>
                    <a:gd name="connsiteX2" fmla="*/ 935218 w 1447361"/>
                    <a:gd name="connsiteY2" fmla="*/ 281230 h 950325"/>
                    <a:gd name="connsiteX3" fmla="*/ 1445910 w 1447361"/>
                    <a:gd name="connsiteY3" fmla="*/ 917948 h 950325"/>
                    <a:gd name="connsiteX4" fmla="*/ 490 w 1447361"/>
                    <a:gd name="connsiteY4" fmla="*/ 917948 h 950325"/>
                    <a:gd name="connsiteX5" fmla="*/ 511182 w 1447361"/>
                    <a:gd name="connsiteY5" fmla="*/ 281230 h 950325"/>
                    <a:gd name="connsiteX6" fmla="*/ 723200 w 1447361"/>
                    <a:gd name="connsiteY6" fmla="*/ -1 h 950325"/>
                    <a:gd name="connsiteX0" fmla="*/ 736597 w 1460758"/>
                    <a:gd name="connsiteY0" fmla="*/ 1 h 950327"/>
                    <a:gd name="connsiteX1" fmla="*/ 880530 w 1460758"/>
                    <a:gd name="connsiteY1" fmla="*/ 214557 h 950327"/>
                    <a:gd name="connsiteX2" fmla="*/ 948615 w 1460758"/>
                    <a:gd name="connsiteY2" fmla="*/ 281232 h 950327"/>
                    <a:gd name="connsiteX3" fmla="*/ 1459307 w 1460758"/>
                    <a:gd name="connsiteY3" fmla="*/ 917950 h 950327"/>
                    <a:gd name="connsiteX4" fmla="*/ 13887 w 1460758"/>
                    <a:gd name="connsiteY4" fmla="*/ 917950 h 950327"/>
                    <a:gd name="connsiteX5" fmla="*/ 736597 w 1460758"/>
                    <a:gd name="connsiteY5" fmla="*/ 1 h 950327"/>
                    <a:gd name="connsiteX0" fmla="*/ 736597 w 1460758"/>
                    <a:gd name="connsiteY0" fmla="*/ 26691 h 977017"/>
                    <a:gd name="connsiteX1" fmla="*/ 948615 w 1460758"/>
                    <a:gd name="connsiteY1" fmla="*/ 307922 h 977017"/>
                    <a:gd name="connsiteX2" fmla="*/ 1459307 w 1460758"/>
                    <a:gd name="connsiteY2" fmla="*/ 944640 h 977017"/>
                    <a:gd name="connsiteX3" fmla="*/ 13887 w 1460758"/>
                    <a:gd name="connsiteY3" fmla="*/ 944640 h 977017"/>
                    <a:gd name="connsiteX4" fmla="*/ 736597 w 1460758"/>
                    <a:gd name="connsiteY4" fmla="*/ 26691 h 977017"/>
                    <a:gd name="connsiteX0" fmla="*/ 736597 w 1475058"/>
                    <a:gd name="connsiteY0" fmla="*/ 1 h 950327"/>
                    <a:gd name="connsiteX1" fmla="*/ 1459307 w 1475058"/>
                    <a:gd name="connsiteY1" fmla="*/ 917950 h 950327"/>
                    <a:gd name="connsiteX2" fmla="*/ 13887 w 1475058"/>
                    <a:gd name="connsiteY2" fmla="*/ 917950 h 950327"/>
                    <a:gd name="connsiteX3" fmla="*/ 736597 w 1475058"/>
                    <a:gd name="connsiteY3" fmla="*/ 1 h 950327"/>
                    <a:gd name="connsiteX0" fmla="*/ 735968 w 1471935"/>
                    <a:gd name="connsiteY0" fmla="*/ 66 h 950392"/>
                    <a:gd name="connsiteX1" fmla="*/ 1458678 w 1471935"/>
                    <a:gd name="connsiteY1" fmla="*/ 918015 h 950392"/>
                    <a:gd name="connsiteX2" fmla="*/ 13258 w 1471935"/>
                    <a:gd name="connsiteY2" fmla="*/ 918015 h 950392"/>
                    <a:gd name="connsiteX3" fmla="*/ 735968 w 1471935"/>
                    <a:gd name="connsiteY3" fmla="*/ 66 h 950392"/>
                    <a:gd name="connsiteX0" fmla="*/ 724645 w 1460612"/>
                    <a:gd name="connsiteY0" fmla="*/ 68 h 965879"/>
                    <a:gd name="connsiteX1" fmla="*/ 1447355 w 1460612"/>
                    <a:gd name="connsiteY1" fmla="*/ 918017 h 965879"/>
                    <a:gd name="connsiteX2" fmla="*/ 1935 w 1460612"/>
                    <a:gd name="connsiteY2" fmla="*/ 918017 h 965879"/>
                    <a:gd name="connsiteX3" fmla="*/ 724645 w 1460612"/>
                    <a:gd name="connsiteY3" fmla="*/ 68 h 965879"/>
                    <a:gd name="connsiteX0" fmla="*/ 724643 w 1451056"/>
                    <a:gd name="connsiteY0" fmla="*/ 64 h 988992"/>
                    <a:gd name="connsiteX1" fmla="*/ 1447353 w 1451056"/>
                    <a:gd name="connsiteY1" fmla="*/ 918013 h 988992"/>
                    <a:gd name="connsiteX2" fmla="*/ 1933 w 1451056"/>
                    <a:gd name="connsiteY2" fmla="*/ 918013 h 988992"/>
                    <a:gd name="connsiteX3" fmla="*/ 724643 w 1451056"/>
                    <a:gd name="connsiteY3" fmla="*/ 64 h 988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451056" h="988992">
                      <a:moveTo>
                        <a:pt x="724643" y="64"/>
                      </a:moveTo>
                      <a:cubicBezTo>
                        <a:pt x="830643" y="-8332"/>
                        <a:pt x="1506882" y="811199"/>
                        <a:pt x="1447353" y="918013"/>
                      </a:cubicBezTo>
                      <a:cubicBezTo>
                        <a:pt x="1387824" y="1024827"/>
                        <a:pt x="44056" y="999641"/>
                        <a:pt x="1933" y="918013"/>
                      </a:cubicBezTo>
                      <a:cubicBezTo>
                        <a:pt x="-40190" y="836385"/>
                        <a:pt x="618643" y="8460"/>
                        <a:pt x="724643" y="6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179" name="グループ化 178">
              <a:extLst>
                <a:ext uri="{FF2B5EF4-FFF2-40B4-BE49-F238E27FC236}">
                  <a16:creationId xmlns:a16="http://schemas.microsoft.com/office/drawing/2014/main" id="{63BDA800-1122-421F-B7BC-41B6489F2756}"/>
                </a:ext>
              </a:extLst>
            </p:cNvPr>
            <p:cNvGrpSpPr/>
            <p:nvPr/>
          </p:nvGrpSpPr>
          <p:grpSpPr>
            <a:xfrm>
              <a:off x="2507786" y="3458980"/>
              <a:ext cx="799782" cy="453300"/>
              <a:chOff x="6910581" y="2422564"/>
              <a:chExt cx="1239974" cy="976954"/>
            </a:xfrm>
          </p:grpSpPr>
          <p:sp>
            <p:nvSpPr>
              <p:cNvPr id="193" name="フリーフォーム: 図形 192">
                <a:extLst>
                  <a:ext uri="{FF2B5EF4-FFF2-40B4-BE49-F238E27FC236}">
                    <a16:creationId xmlns:a16="http://schemas.microsoft.com/office/drawing/2014/main" id="{19DA7A86-C8A0-4141-AC7F-145A16403C6D}"/>
                  </a:ext>
                </a:extLst>
              </p:cNvPr>
              <p:cNvSpPr/>
              <p:nvPr/>
            </p:nvSpPr>
            <p:spPr>
              <a:xfrm>
                <a:off x="6910581" y="2422564"/>
                <a:ext cx="1239974" cy="964434"/>
              </a:xfrm>
              <a:custGeom>
                <a:avLst/>
                <a:gdLst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625321 w 1240438"/>
                  <a:gd name="connsiteY13" fmla="*/ 168007 h 958736"/>
                  <a:gd name="connsiteX14" fmla="*/ 642127 w 1240438"/>
                  <a:gd name="connsiteY14" fmla="*/ 129822 h 958736"/>
                  <a:gd name="connsiteX15" fmla="*/ 717889 w 1240438"/>
                  <a:gd name="connsiteY15" fmla="*/ 0 h 958736"/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642127 w 1240438"/>
                  <a:gd name="connsiteY13" fmla="*/ 129822 h 958736"/>
                  <a:gd name="connsiteX14" fmla="*/ 717889 w 1240438"/>
                  <a:gd name="connsiteY14" fmla="*/ 0 h 958736"/>
                  <a:gd name="connsiteX0" fmla="*/ 717889 w 1240438"/>
                  <a:gd name="connsiteY0" fmla="*/ 0 h 958736"/>
                  <a:gd name="connsiteX1" fmla="*/ 821750 w 1240438"/>
                  <a:gd name="connsiteY1" fmla="*/ 199789 h 958736"/>
                  <a:gd name="connsiteX2" fmla="*/ 870879 w 1240438"/>
                  <a:gd name="connsiteY2" fmla="*/ 261875 h 958736"/>
                  <a:gd name="connsiteX3" fmla="*/ 1239391 w 1240438"/>
                  <a:gd name="connsiteY3" fmla="*/ 854771 h 958736"/>
                  <a:gd name="connsiteX4" fmla="*/ 1136751 w 1240438"/>
                  <a:gd name="connsiteY4" fmla="*/ 873143 h 958736"/>
                  <a:gd name="connsiteX5" fmla="*/ 1071619 w 1240438"/>
                  <a:gd name="connsiteY5" fmla="*/ 877258 h 958736"/>
                  <a:gd name="connsiteX6" fmla="*/ 1080851 w 1240438"/>
                  <a:gd name="connsiteY6" fmla="*/ 895862 h 958736"/>
                  <a:gd name="connsiteX7" fmla="*/ 1086178 w 1240438"/>
                  <a:gd name="connsiteY7" fmla="*/ 926641 h 958736"/>
                  <a:gd name="connsiteX8" fmla="*/ 368 w 1240438"/>
                  <a:gd name="connsiteY8" fmla="*/ 926641 h 958736"/>
                  <a:gd name="connsiteX9" fmla="*/ 384004 w 1240438"/>
                  <a:gd name="connsiteY9" fmla="*/ 295456 h 958736"/>
                  <a:gd name="connsiteX10" fmla="*/ 433361 w 1240438"/>
                  <a:gd name="connsiteY10" fmla="*/ 226999 h 958736"/>
                  <a:gd name="connsiteX11" fmla="*/ 543273 w 1240438"/>
                  <a:gd name="connsiteY11" fmla="*/ 16669 h 958736"/>
                  <a:gd name="connsiteX12" fmla="*/ 620634 w 1240438"/>
                  <a:gd name="connsiteY12" fmla="*/ 156978 h 958736"/>
                  <a:gd name="connsiteX13" fmla="*/ 717889 w 1240438"/>
                  <a:gd name="connsiteY13" fmla="*/ 0 h 958736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71619 w 1240438"/>
                  <a:gd name="connsiteY5" fmla="*/ 895475 h 976953"/>
                  <a:gd name="connsiteX6" fmla="*/ 1080851 w 1240438"/>
                  <a:gd name="connsiteY6" fmla="*/ 914079 h 976953"/>
                  <a:gd name="connsiteX7" fmla="*/ 1086178 w 1240438"/>
                  <a:gd name="connsiteY7" fmla="*/ 944858 h 976953"/>
                  <a:gd name="connsiteX8" fmla="*/ 368 w 1240438"/>
                  <a:gd name="connsiteY8" fmla="*/ 944858 h 976953"/>
                  <a:gd name="connsiteX9" fmla="*/ 384004 w 1240438"/>
                  <a:gd name="connsiteY9" fmla="*/ 313673 h 976953"/>
                  <a:gd name="connsiteX10" fmla="*/ 433361 w 1240438"/>
                  <a:gd name="connsiteY10" fmla="*/ 245216 h 976953"/>
                  <a:gd name="connsiteX11" fmla="*/ 543273 w 1240438"/>
                  <a:gd name="connsiteY11" fmla="*/ 34886 h 976953"/>
                  <a:gd name="connsiteX12" fmla="*/ 717889 w 1240438"/>
                  <a:gd name="connsiteY12" fmla="*/ 18217 h 976953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71619 w 1240438"/>
                  <a:gd name="connsiteY5" fmla="*/ 895475 h 976953"/>
                  <a:gd name="connsiteX6" fmla="*/ 1086178 w 1240438"/>
                  <a:gd name="connsiteY6" fmla="*/ 944858 h 976953"/>
                  <a:gd name="connsiteX7" fmla="*/ 368 w 1240438"/>
                  <a:gd name="connsiteY7" fmla="*/ 944858 h 976953"/>
                  <a:gd name="connsiteX8" fmla="*/ 384004 w 1240438"/>
                  <a:gd name="connsiteY8" fmla="*/ 313673 h 976953"/>
                  <a:gd name="connsiteX9" fmla="*/ 433361 w 1240438"/>
                  <a:gd name="connsiteY9" fmla="*/ 245216 h 976953"/>
                  <a:gd name="connsiteX10" fmla="*/ 543273 w 1240438"/>
                  <a:gd name="connsiteY10" fmla="*/ 34886 h 976953"/>
                  <a:gd name="connsiteX11" fmla="*/ 717889 w 1240438"/>
                  <a:gd name="connsiteY11" fmla="*/ 18217 h 976953"/>
                  <a:gd name="connsiteX0" fmla="*/ 717889 w 1240438"/>
                  <a:gd name="connsiteY0" fmla="*/ 18217 h 976953"/>
                  <a:gd name="connsiteX1" fmla="*/ 821750 w 1240438"/>
                  <a:gd name="connsiteY1" fmla="*/ 218006 h 976953"/>
                  <a:gd name="connsiteX2" fmla="*/ 870879 w 1240438"/>
                  <a:gd name="connsiteY2" fmla="*/ 280092 h 976953"/>
                  <a:gd name="connsiteX3" fmla="*/ 1239391 w 1240438"/>
                  <a:gd name="connsiteY3" fmla="*/ 872988 h 976953"/>
                  <a:gd name="connsiteX4" fmla="*/ 1136751 w 1240438"/>
                  <a:gd name="connsiteY4" fmla="*/ 891360 h 976953"/>
                  <a:gd name="connsiteX5" fmla="*/ 1086178 w 1240438"/>
                  <a:gd name="connsiteY5" fmla="*/ 944858 h 976953"/>
                  <a:gd name="connsiteX6" fmla="*/ 368 w 1240438"/>
                  <a:gd name="connsiteY6" fmla="*/ 944858 h 976953"/>
                  <a:gd name="connsiteX7" fmla="*/ 384004 w 1240438"/>
                  <a:gd name="connsiteY7" fmla="*/ 313673 h 976953"/>
                  <a:gd name="connsiteX8" fmla="*/ 433361 w 1240438"/>
                  <a:gd name="connsiteY8" fmla="*/ 245216 h 976953"/>
                  <a:gd name="connsiteX9" fmla="*/ 543273 w 1240438"/>
                  <a:gd name="connsiteY9" fmla="*/ 34886 h 976953"/>
                  <a:gd name="connsiteX10" fmla="*/ 717889 w 1240438"/>
                  <a:gd name="connsiteY10" fmla="*/ 18217 h 976953"/>
                  <a:gd name="connsiteX0" fmla="*/ 717889 w 1261511"/>
                  <a:gd name="connsiteY0" fmla="*/ 18217 h 966829"/>
                  <a:gd name="connsiteX1" fmla="*/ 821750 w 1261511"/>
                  <a:gd name="connsiteY1" fmla="*/ 218006 h 966829"/>
                  <a:gd name="connsiteX2" fmla="*/ 870879 w 1261511"/>
                  <a:gd name="connsiteY2" fmla="*/ 280092 h 966829"/>
                  <a:gd name="connsiteX3" fmla="*/ 1239391 w 1261511"/>
                  <a:gd name="connsiteY3" fmla="*/ 872988 h 966829"/>
                  <a:gd name="connsiteX4" fmla="*/ 1086178 w 1261511"/>
                  <a:gd name="connsiteY4" fmla="*/ 944858 h 966829"/>
                  <a:gd name="connsiteX5" fmla="*/ 368 w 1261511"/>
                  <a:gd name="connsiteY5" fmla="*/ 944858 h 966829"/>
                  <a:gd name="connsiteX6" fmla="*/ 384004 w 1261511"/>
                  <a:gd name="connsiteY6" fmla="*/ 313673 h 966829"/>
                  <a:gd name="connsiteX7" fmla="*/ 433361 w 1261511"/>
                  <a:gd name="connsiteY7" fmla="*/ 245216 h 966829"/>
                  <a:gd name="connsiteX8" fmla="*/ 543273 w 1261511"/>
                  <a:gd name="connsiteY8" fmla="*/ 34886 h 966829"/>
                  <a:gd name="connsiteX9" fmla="*/ 717889 w 1261511"/>
                  <a:gd name="connsiteY9" fmla="*/ 18217 h 966829"/>
                  <a:gd name="connsiteX0" fmla="*/ 717889 w 1249871"/>
                  <a:gd name="connsiteY0" fmla="*/ 18217 h 966829"/>
                  <a:gd name="connsiteX1" fmla="*/ 821750 w 1249871"/>
                  <a:gd name="connsiteY1" fmla="*/ 218006 h 966829"/>
                  <a:gd name="connsiteX2" fmla="*/ 870879 w 1249871"/>
                  <a:gd name="connsiteY2" fmla="*/ 280092 h 966829"/>
                  <a:gd name="connsiteX3" fmla="*/ 1239391 w 1249871"/>
                  <a:gd name="connsiteY3" fmla="*/ 872988 h 966829"/>
                  <a:gd name="connsiteX4" fmla="*/ 1086178 w 1249871"/>
                  <a:gd name="connsiteY4" fmla="*/ 944858 h 966829"/>
                  <a:gd name="connsiteX5" fmla="*/ 368 w 1249871"/>
                  <a:gd name="connsiteY5" fmla="*/ 944858 h 966829"/>
                  <a:gd name="connsiteX6" fmla="*/ 384004 w 1249871"/>
                  <a:gd name="connsiteY6" fmla="*/ 313673 h 966829"/>
                  <a:gd name="connsiteX7" fmla="*/ 433361 w 1249871"/>
                  <a:gd name="connsiteY7" fmla="*/ 245216 h 966829"/>
                  <a:gd name="connsiteX8" fmla="*/ 543273 w 1249871"/>
                  <a:gd name="connsiteY8" fmla="*/ 34886 h 966829"/>
                  <a:gd name="connsiteX9" fmla="*/ 717889 w 1249871"/>
                  <a:gd name="connsiteY9" fmla="*/ 18217 h 966829"/>
                  <a:gd name="connsiteX0" fmla="*/ 717889 w 1239974"/>
                  <a:gd name="connsiteY0" fmla="*/ 18217 h 964434"/>
                  <a:gd name="connsiteX1" fmla="*/ 821750 w 1239974"/>
                  <a:gd name="connsiteY1" fmla="*/ 21800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  <a:gd name="connsiteX0" fmla="*/ 717889 w 1239974"/>
                  <a:gd name="connsiteY0" fmla="*/ 18217 h 964434"/>
                  <a:gd name="connsiteX1" fmla="*/ 800319 w 1239974"/>
                  <a:gd name="connsiteY1" fmla="*/ 23705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  <a:gd name="connsiteX0" fmla="*/ 717889 w 1239974"/>
                  <a:gd name="connsiteY0" fmla="*/ 18217 h 964434"/>
                  <a:gd name="connsiteX1" fmla="*/ 788413 w 1239974"/>
                  <a:gd name="connsiteY1" fmla="*/ 218006 h 964434"/>
                  <a:gd name="connsiteX2" fmla="*/ 870879 w 1239974"/>
                  <a:gd name="connsiteY2" fmla="*/ 280092 h 964434"/>
                  <a:gd name="connsiteX3" fmla="*/ 1239391 w 1239974"/>
                  <a:gd name="connsiteY3" fmla="*/ 872988 h 964434"/>
                  <a:gd name="connsiteX4" fmla="*/ 1086178 w 1239974"/>
                  <a:gd name="connsiteY4" fmla="*/ 944858 h 964434"/>
                  <a:gd name="connsiteX5" fmla="*/ 368 w 1239974"/>
                  <a:gd name="connsiteY5" fmla="*/ 944858 h 964434"/>
                  <a:gd name="connsiteX6" fmla="*/ 384004 w 1239974"/>
                  <a:gd name="connsiteY6" fmla="*/ 313673 h 964434"/>
                  <a:gd name="connsiteX7" fmla="*/ 433361 w 1239974"/>
                  <a:gd name="connsiteY7" fmla="*/ 245216 h 964434"/>
                  <a:gd name="connsiteX8" fmla="*/ 543273 w 1239974"/>
                  <a:gd name="connsiteY8" fmla="*/ 34886 h 964434"/>
                  <a:gd name="connsiteX9" fmla="*/ 717889 w 1239974"/>
                  <a:gd name="connsiteY9" fmla="*/ 18217 h 9644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39974" h="964434">
                    <a:moveTo>
                      <a:pt x="717889" y="18217"/>
                    </a:moveTo>
                    <a:cubicBezTo>
                      <a:pt x="752796" y="18586"/>
                      <a:pt x="745201" y="130714"/>
                      <a:pt x="788413" y="218006"/>
                    </a:cubicBezTo>
                    <a:lnTo>
                      <a:pt x="870879" y="280092"/>
                    </a:lnTo>
                    <a:cubicBezTo>
                      <a:pt x="993717" y="477724"/>
                      <a:pt x="1229702" y="850300"/>
                      <a:pt x="1239391" y="872988"/>
                    </a:cubicBezTo>
                    <a:cubicBezTo>
                      <a:pt x="1249080" y="895676"/>
                      <a:pt x="1135519" y="942405"/>
                      <a:pt x="1086178" y="944858"/>
                    </a:cubicBezTo>
                    <a:cubicBezTo>
                      <a:pt x="1036837" y="947311"/>
                      <a:pt x="12017" y="987653"/>
                      <a:pt x="368" y="944858"/>
                    </a:cubicBezTo>
                    <a:cubicBezTo>
                      <a:pt x="-11281" y="902062"/>
                      <a:pt x="256125" y="524068"/>
                      <a:pt x="384004" y="313673"/>
                    </a:cubicBezTo>
                    <a:lnTo>
                      <a:pt x="433361" y="245216"/>
                    </a:lnTo>
                    <a:cubicBezTo>
                      <a:pt x="478346" y="152287"/>
                      <a:pt x="495852" y="72719"/>
                      <a:pt x="543273" y="34886"/>
                    </a:cubicBezTo>
                    <a:cubicBezTo>
                      <a:pt x="590694" y="-2947"/>
                      <a:pt x="671476" y="-12303"/>
                      <a:pt x="717889" y="1821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CC66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94" name="グループ化 193">
                <a:extLst>
                  <a:ext uri="{FF2B5EF4-FFF2-40B4-BE49-F238E27FC236}">
                    <a16:creationId xmlns:a16="http://schemas.microsoft.com/office/drawing/2014/main" id="{889F8250-25EF-4A0F-AE06-83809BB04ECB}"/>
                  </a:ext>
                </a:extLst>
              </p:cNvPr>
              <p:cNvGrpSpPr/>
              <p:nvPr/>
            </p:nvGrpSpPr>
            <p:grpSpPr>
              <a:xfrm>
                <a:off x="6913732" y="2457450"/>
                <a:ext cx="1087268" cy="942068"/>
                <a:chOff x="6733685" y="2453320"/>
                <a:chExt cx="1447361" cy="950327"/>
              </a:xfrm>
            </p:grpSpPr>
            <p:sp>
              <p:nvSpPr>
                <p:cNvPr id="195" name="フリーフォーム: 図形 194">
                  <a:extLst>
                    <a:ext uri="{FF2B5EF4-FFF2-40B4-BE49-F238E27FC236}">
                      <a16:creationId xmlns:a16="http://schemas.microsoft.com/office/drawing/2014/main" id="{9C3244A9-E131-42C0-BC90-7A6045ED2D4C}"/>
                    </a:ext>
                  </a:extLst>
                </p:cNvPr>
                <p:cNvSpPr/>
                <p:nvPr/>
              </p:nvSpPr>
              <p:spPr>
                <a:xfrm>
                  <a:off x="6733685" y="2453320"/>
                  <a:ext cx="1447361" cy="950327"/>
                </a:xfrm>
                <a:custGeom>
                  <a:avLst/>
                  <a:gdLst>
                    <a:gd name="connsiteX0" fmla="*/ 722710 w 1445420"/>
                    <a:gd name="connsiteY0" fmla="*/ 0 h 917949"/>
                    <a:gd name="connsiteX1" fmla="*/ 902362 w 1445420"/>
                    <a:gd name="connsiteY1" fmla="*/ 281231 h 917949"/>
                    <a:gd name="connsiteX2" fmla="*/ 934728 w 1445420"/>
                    <a:gd name="connsiteY2" fmla="*/ 281231 h 917949"/>
                    <a:gd name="connsiteX3" fmla="*/ 1445420 w 1445420"/>
                    <a:gd name="connsiteY3" fmla="*/ 917949 h 917949"/>
                    <a:gd name="connsiteX4" fmla="*/ 0 w 1445420"/>
                    <a:gd name="connsiteY4" fmla="*/ 917949 h 917949"/>
                    <a:gd name="connsiteX5" fmla="*/ 510692 w 1445420"/>
                    <a:gd name="connsiteY5" fmla="*/ 281231 h 917949"/>
                    <a:gd name="connsiteX6" fmla="*/ 543058 w 1445420"/>
                    <a:gd name="connsiteY6" fmla="*/ 281231 h 917949"/>
                    <a:gd name="connsiteX0" fmla="*/ 722710 w 1445420"/>
                    <a:gd name="connsiteY0" fmla="*/ 58 h 918007"/>
                    <a:gd name="connsiteX1" fmla="*/ 902362 w 1445420"/>
                    <a:gd name="connsiteY1" fmla="*/ 281289 h 918007"/>
                    <a:gd name="connsiteX2" fmla="*/ 934728 w 1445420"/>
                    <a:gd name="connsiteY2" fmla="*/ 281289 h 918007"/>
                    <a:gd name="connsiteX3" fmla="*/ 1445420 w 1445420"/>
                    <a:gd name="connsiteY3" fmla="*/ 918007 h 918007"/>
                    <a:gd name="connsiteX4" fmla="*/ 0 w 1445420"/>
                    <a:gd name="connsiteY4" fmla="*/ 918007 h 918007"/>
                    <a:gd name="connsiteX5" fmla="*/ 510692 w 1445420"/>
                    <a:gd name="connsiteY5" fmla="*/ 281289 h 918007"/>
                    <a:gd name="connsiteX6" fmla="*/ 543058 w 1445420"/>
                    <a:gd name="connsiteY6" fmla="*/ 281289 h 918007"/>
                    <a:gd name="connsiteX7" fmla="*/ 722710 w 1445420"/>
                    <a:gd name="connsiteY7" fmla="*/ 58 h 918007"/>
                    <a:gd name="connsiteX0" fmla="*/ 723200 w 1445910"/>
                    <a:gd name="connsiteY0" fmla="*/ 58 h 937194"/>
                    <a:gd name="connsiteX1" fmla="*/ 902852 w 1445910"/>
                    <a:gd name="connsiteY1" fmla="*/ 281289 h 937194"/>
                    <a:gd name="connsiteX2" fmla="*/ 935218 w 1445910"/>
                    <a:gd name="connsiteY2" fmla="*/ 281289 h 937194"/>
                    <a:gd name="connsiteX3" fmla="*/ 1445910 w 1445910"/>
                    <a:gd name="connsiteY3" fmla="*/ 918007 h 937194"/>
                    <a:gd name="connsiteX4" fmla="*/ 490 w 1445910"/>
                    <a:gd name="connsiteY4" fmla="*/ 918007 h 937194"/>
                    <a:gd name="connsiteX5" fmla="*/ 511182 w 1445910"/>
                    <a:gd name="connsiteY5" fmla="*/ 281289 h 937194"/>
                    <a:gd name="connsiteX6" fmla="*/ 543548 w 1445910"/>
                    <a:gd name="connsiteY6" fmla="*/ 281289 h 937194"/>
                    <a:gd name="connsiteX7" fmla="*/ 723200 w 1445910"/>
                    <a:gd name="connsiteY7" fmla="*/ 58 h 937194"/>
                    <a:gd name="connsiteX0" fmla="*/ 723200 w 1447361"/>
                    <a:gd name="connsiteY0" fmla="*/ 58 h 950384"/>
                    <a:gd name="connsiteX1" fmla="*/ 902852 w 1447361"/>
                    <a:gd name="connsiteY1" fmla="*/ 281289 h 950384"/>
                    <a:gd name="connsiteX2" fmla="*/ 935218 w 1447361"/>
                    <a:gd name="connsiteY2" fmla="*/ 281289 h 950384"/>
                    <a:gd name="connsiteX3" fmla="*/ 1445910 w 1447361"/>
                    <a:gd name="connsiteY3" fmla="*/ 918007 h 950384"/>
                    <a:gd name="connsiteX4" fmla="*/ 490 w 1447361"/>
                    <a:gd name="connsiteY4" fmla="*/ 918007 h 950384"/>
                    <a:gd name="connsiteX5" fmla="*/ 511182 w 1447361"/>
                    <a:gd name="connsiteY5" fmla="*/ 281289 h 950384"/>
                    <a:gd name="connsiteX6" fmla="*/ 543548 w 1447361"/>
                    <a:gd name="connsiteY6" fmla="*/ 281289 h 950384"/>
                    <a:gd name="connsiteX7" fmla="*/ 723200 w 1447361"/>
                    <a:gd name="connsiteY7" fmla="*/ 58 h 950384"/>
                    <a:gd name="connsiteX0" fmla="*/ 723200 w 1447361"/>
                    <a:gd name="connsiteY0" fmla="*/ 714 h 951040"/>
                    <a:gd name="connsiteX1" fmla="*/ 902852 w 1447361"/>
                    <a:gd name="connsiteY1" fmla="*/ 281945 h 951040"/>
                    <a:gd name="connsiteX2" fmla="*/ 935218 w 1447361"/>
                    <a:gd name="connsiteY2" fmla="*/ 281945 h 951040"/>
                    <a:gd name="connsiteX3" fmla="*/ 1445910 w 1447361"/>
                    <a:gd name="connsiteY3" fmla="*/ 918663 h 951040"/>
                    <a:gd name="connsiteX4" fmla="*/ 490 w 1447361"/>
                    <a:gd name="connsiteY4" fmla="*/ 918663 h 951040"/>
                    <a:gd name="connsiteX5" fmla="*/ 511182 w 1447361"/>
                    <a:gd name="connsiteY5" fmla="*/ 281945 h 951040"/>
                    <a:gd name="connsiteX6" fmla="*/ 576886 w 1447361"/>
                    <a:gd name="connsiteY6" fmla="*/ 212888 h 951040"/>
                    <a:gd name="connsiteX7" fmla="*/ 723200 w 1447361"/>
                    <a:gd name="connsiteY7" fmla="*/ 714 h 951040"/>
                    <a:gd name="connsiteX0" fmla="*/ 723200 w 1447361"/>
                    <a:gd name="connsiteY0" fmla="*/ 1 h 950327"/>
                    <a:gd name="connsiteX1" fmla="*/ 867133 w 1447361"/>
                    <a:gd name="connsiteY1" fmla="*/ 214557 h 950327"/>
                    <a:gd name="connsiteX2" fmla="*/ 935218 w 1447361"/>
                    <a:gd name="connsiteY2" fmla="*/ 281232 h 950327"/>
                    <a:gd name="connsiteX3" fmla="*/ 1445910 w 1447361"/>
                    <a:gd name="connsiteY3" fmla="*/ 917950 h 950327"/>
                    <a:gd name="connsiteX4" fmla="*/ 490 w 1447361"/>
                    <a:gd name="connsiteY4" fmla="*/ 917950 h 950327"/>
                    <a:gd name="connsiteX5" fmla="*/ 511182 w 1447361"/>
                    <a:gd name="connsiteY5" fmla="*/ 281232 h 950327"/>
                    <a:gd name="connsiteX6" fmla="*/ 576886 w 1447361"/>
                    <a:gd name="connsiteY6" fmla="*/ 212175 h 950327"/>
                    <a:gd name="connsiteX7" fmla="*/ 723200 w 1447361"/>
                    <a:gd name="connsiteY7" fmla="*/ 1 h 9503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447361" h="950327">
                      <a:moveTo>
                        <a:pt x="723200" y="1"/>
                      </a:moveTo>
                      <a:cubicBezTo>
                        <a:pt x="771575" y="398"/>
                        <a:pt x="807249" y="120813"/>
                        <a:pt x="867133" y="214557"/>
                      </a:cubicBezTo>
                      <a:lnTo>
                        <a:pt x="935218" y="281232"/>
                      </a:lnTo>
                      <a:cubicBezTo>
                        <a:pt x="1105449" y="493471"/>
                        <a:pt x="1473323" y="874780"/>
                        <a:pt x="1445910" y="917950"/>
                      </a:cubicBezTo>
                      <a:cubicBezTo>
                        <a:pt x="1418497" y="961120"/>
                        <a:pt x="15997" y="961121"/>
                        <a:pt x="490" y="917950"/>
                      </a:cubicBezTo>
                      <a:cubicBezTo>
                        <a:pt x="-15017" y="874779"/>
                        <a:pt x="340951" y="493471"/>
                        <a:pt x="511182" y="281232"/>
                      </a:cubicBezTo>
                      <a:lnTo>
                        <a:pt x="576886" y="212175"/>
                      </a:lnTo>
                      <a:cubicBezTo>
                        <a:pt x="636770" y="118431"/>
                        <a:pt x="674826" y="-396"/>
                        <a:pt x="723200" y="1"/>
                      </a:cubicBezTo>
                      <a:close/>
                    </a:path>
                  </a:pathLst>
                </a:custGeom>
                <a:pattFill prst="dashUpDiag">
                  <a:fgClr>
                    <a:srgbClr val="ED7D31">
                      <a:lumMod val="50000"/>
                    </a:srgbClr>
                  </a:fgClr>
                  <a:bgClr>
                    <a:srgbClr val="FFC000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188A8594-DC32-4FC2-85B8-A1ACE724BE2B}"/>
                    </a:ext>
                  </a:extLst>
                </p:cNvPr>
                <p:cNvSpPr/>
                <p:nvPr/>
              </p:nvSpPr>
              <p:spPr>
                <a:xfrm>
                  <a:off x="7371374" y="2480782"/>
                  <a:ext cx="172426" cy="183837"/>
                </a:xfrm>
                <a:custGeom>
                  <a:avLst/>
                  <a:gdLst>
                    <a:gd name="connsiteX0" fmla="*/ 722710 w 1445420"/>
                    <a:gd name="connsiteY0" fmla="*/ 0 h 917949"/>
                    <a:gd name="connsiteX1" fmla="*/ 902362 w 1445420"/>
                    <a:gd name="connsiteY1" fmla="*/ 281231 h 917949"/>
                    <a:gd name="connsiteX2" fmla="*/ 934728 w 1445420"/>
                    <a:gd name="connsiteY2" fmla="*/ 281231 h 917949"/>
                    <a:gd name="connsiteX3" fmla="*/ 1445420 w 1445420"/>
                    <a:gd name="connsiteY3" fmla="*/ 917949 h 917949"/>
                    <a:gd name="connsiteX4" fmla="*/ 0 w 1445420"/>
                    <a:gd name="connsiteY4" fmla="*/ 917949 h 917949"/>
                    <a:gd name="connsiteX5" fmla="*/ 510692 w 1445420"/>
                    <a:gd name="connsiteY5" fmla="*/ 281231 h 917949"/>
                    <a:gd name="connsiteX6" fmla="*/ 543058 w 1445420"/>
                    <a:gd name="connsiteY6" fmla="*/ 281231 h 917949"/>
                    <a:gd name="connsiteX0" fmla="*/ 722710 w 1445420"/>
                    <a:gd name="connsiteY0" fmla="*/ 58 h 918007"/>
                    <a:gd name="connsiteX1" fmla="*/ 902362 w 1445420"/>
                    <a:gd name="connsiteY1" fmla="*/ 281289 h 918007"/>
                    <a:gd name="connsiteX2" fmla="*/ 934728 w 1445420"/>
                    <a:gd name="connsiteY2" fmla="*/ 281289 h 918007"/>
                    <a:gd name="connsiteX3" fmla="*/ 1445420 w 1445420"/>
                    <a:gd name="connsiteY3" fmla="*/ 918007 h 918007"/>
                    <a:gd name="connsiteX4" fmla="*/ 0 w 1445420"/>
                    <a:gd name="connsiteY4" fmla="*/ 918007 h 918007"/>
                    <a:gd name="connsiteX5" fmla="*/ 510692 w 1445420"/>
                    <a:gd name="connsiteY5" fmla="*/ 281289 h 918007"/>
                    <a:gd name="connsiteX6" fmla="*/ 543058 w 1445420"/>
                    <a:gd name="connsiteY6" fmla="*/ 281289 h 918007"/>
                    <a:gd name="connsiteX7" fmla="*/ 722710 w 1445420"/>
                    <a:gd name="connsiteY7" fmla="*/ 58 h 918007"/>
                    <a:gd name="connsiteX0" fmla="*/ 723200 w 1445910"/>
                    <a:gd name="connsiteY0" fmla="*/ 58 h 937194"/>
                    <a:gd name="connsiteX1" fmla="*/ 902852 w 1445910"/>
                    <a:gd name="connsiteY1" fmla="*/ 281289 h 937194"/>
                    <a:gd name="connsiteX2" fmla="*/ 935218 w 1445910"/>
                    <a:gd name="connsiteY2" fmla="*/ 281289 h 937194"/>
                    <a:gd name="connsiteX3" fmla="*/ 1445910 w 1445910"/>
                    <a:gd name="connsiteY3" fmla="*/ 918007 h 937194"/>
                    <a:gd name="connsiteX4" fmla="*/ 490 w 1445910"/>
                    <a:gd name="connsiteY4" fmla="*/ 918007 h 937194"/>
                    <a:gd name="connsiteX5" fmla="*/ 511182 w 1445910"/>
                    <a:gd name="connsiteY5" fmla="*/ 281289 h 937194"/>
                    <a:gd name="connsiteX6" fmla="*/ 543548 w 1445910"/>
                    <a:gd name="connsiteY6" fmla="*/ 281289 h 937194"/>
                    <a:gd name="connsiteX7" fmla="*/ 723200 w 1445910"/>
                    <a:gd name="connsiteY7" fmla="*/ 58 h 937194"/>
                    <a:gd name="connsiteX0" fmla="*/ 723200 w 1447361"/>
                    <a:gd name="connsiteY0" fmla="*/ 58 h 950384"/>
                    <a:gd name="connsiteX1" fmla="*/ 902852 w 1447361"/>
                    <a:gd name="connsiteY1" fmla="*/ 281289 h 950384"/>
                    <a:gd name="connsiteX2" fmla="*/ 935218 w 1447361"/>
                    <a:gd name="connsiteY2" fmla="*/ 281289 h 950384"/>
                    <a:gd name="connsiteX3" fmla="*/ 1445910 w 1447361"/>
                    <a:gd name="connsiteY3" fmla="*/ 918007 h 950384"/>
                    <a:gd name="connsiteX4" fmla="*/ 490 w 1447361"/>
                    <a:gd name="connsiteY4" fmla="*/ 918007 h 950384"/>
                    <a:gd name="connsiteX5" fmla="*/ 511182 w 1447361"/>
                    <a:gd name="connsiteY5" fmla="*/ 281289 h 950384"/>
                    <a:gd name="connsiteX6" fmla="*/ 543548 w 1447361"/>
                    <a:gd name="connsiteY6" fmla="*/ 281289 h 950384"/>
                    <a:gd name="connsiteX7" fmla="*/ 723200 w 1447361"/>
                    <a:gd name="connsiteY7" fmla="*/ 58 h 950384"/>
                    <a:gd name="connsiteX0" fmla="*/ 723200 w 1447361"/>
                    <a:gd name="connsiteY0" fmla="*/ 714 h 951040"/>
                    <a:gd name="connsiteX1" fmla="*/ 902852 w 1447361"/>
                    <a:gd name="connsiteY1" fmla="*/ 281945 h 951040"/>
                    <a:gd name="connsiteX2" fmla="*/ 935218 w 1447361"/>
                    <a:gd name="connsiteY2" fmla="*/ 281945 h 951040"/>
                    <a:gd name="connsiteX3" fmla="*/ 1445910 w 1447361"/>
                    <a:gd name="connsiteY3" fmla="*/ 918663 h 951040"/>
                    <a:gd name="connsiteX4" fmla="*/ 490 w 1447361"/>
                    <a:gd name="connsiteY4" fmla="*/ 918663 h 951040"/>
                    <a:gd name="connsiteX5" fmla="*/ 511182 w 1447361"/>
                    <a:gd name="connsiteY5" fmla="*/ 281945 h 951040"/>
                    <a:gd name="connsiteX6" fmla="*/ 576886 w 1447361"/>
                    <a:gd name="connsiteY6" fmla="*/ 212888 h 951040"/>
                    <a:gd name="connsiteX7" fmla="*/ 723200 w 1447361"/>
                    <a:gd name="connsiteY7" fmla="*/ 714 h 951040"/>
                    <a:gd name="connsiteX0" fmla="*/ 723200 w 1447361"/>
                    <a:gd name="connsiteY0" fmla="*/ 1 h 950327"/>
                    <a:gd name="connsiteX1" fmla="*/ 867133 w 1447361"/>
                    <a:gd name="connsiteY1" fmla="*/ 214557 h 950327"/>
                    <a:gd name="connsiteX2" fmla="*/ 935218 w 1447361"/>
                    <a:gd name="connsiteY2" fmla="*/ 281232 h 950327"/>
                    <a:gd name="connsiteX3" fmla="*/ 1445910 w 1447361"/>
                    <a:gd name="connsiteY3" fmla="*/ 917950 h 950327"/>
                    <a:gd name="connsiteX4" fmla="*/ 490 w 1447361"/>
                    <a:gd name="connsiteY4" fmla="*/ 917950 h 950327"/>
                    <a:gd name="connsiteX5" fmla="*/ 511182 w 1447361"/>
                    <a:gd name="connsiteY5" fmla="*/ 281232 h 950327"/>
                    <a:gd name="connsiteX6" fmla="*/ 576886 w 1447361"/>
                    <a:gd name="connsiteY6" fmla="*/ 212175 h 950327"/>
                    <a:gd name="connsiteX7" fmla="*/ 723200 w 1447361"/>
                    <a:gd name="connsiteY7" fmla="*/ 1 h 950327"/>
                    <a:gd name="connsiteX0" fmla="*/ 723200 w 1447361"/>
                    <a:gd name="connsiteY0" fmla="*/ -1 h 950325"/>
                    <a:gd name="connsiteX1" fmla="*/ 867133 w 1447361"/>
                    <a:gd name="connsiteY1" fmla="*/ 214555 h 950325"/>
                    <a:gd name="connsiteX2" fmla="*/ 935218 w 1447361"/>
                    <a:gd name="connsiteY2" fmla="*/ 281230 h 950325"/>
                    <a:gd name="connsiteX3" fmla="*/ 1445910 w 1447361"/>
                    <a:gd name="connsiteY3" fmla="*/ 917948 h 950325"/>
                    <a:gd name="connsiteX4" fmla="*/ 490 w 1447361"/>
                    <a:gd name="connsiteY4" fmla="*/ 917948 h 950325"/>
                    <a:gd name="connsiteX5" fmla="*/ 511182 w 1447361"/>
                    <a:gd name="connsiteY5" fmla="*/ 281230 h 950325"/>
                    <a:gd name="connsiteX6" fmla="*/ 723200 w 1447361"/>
                    <a:gd name="connsiteY6" fmla="*/ -1 h 950325"/>
                    <a:gd name="connsiteX0" fmla="*/ 736597 w 1460758"/>
                    <a:gd name="connsiteY0" fmla="*/ 1 h 950327"/>
                    <a:gd name="connsiteX1" fmla="*/ 880530 w 1460758"/>
                    <a:gd name="connsiteY1" fmla="*/ 214557 h 950327"/>
                    <a:gd name="connsiteX2" fmla="*/ 948615 w 1460758"/>
                    <a:gd name="connsiteY2" fmla="*/ 281232 h 950327"/>
                    <a:gd name="connsiteX3" fmla="*/ 1459307 w 1460758"/>
                    <a:gd name="connsiteY3" fmla="*/ 917950 h 950327"/>
                    <a:gd name="connsiteX4" fmla="*/ 13887 w 1460758"/>
                    <a:gd name="connsiteY4" fmla="*/ 917950 h 950327"/>
                    <a:gd name="connsiteX5" fmla="*/ 736597 w 1460758"/>
                    <a:gd name="connsiteY5" fmla="*/ 1 h 950327"/>
                    <a:gd name="connsiteX0" fmla="*/ 736597 w 1460758"/>
                    <a:gd name="connsiteY0" fmla="*/ 26691 h 977017"/>
                    <a:gd name="connsiteX1" fmla="*/ 948615 w 1460758"/>
                    <a:gd name="connsiteY1" fmla="*/ 307922 h 977017"/>
                    <a:gd name="connsiteX2" fmla="*/ 1459307 w 1460758"/>
                    <a:gd name="connsiteY2" fmla="*/ 944640 h 977017"/>
                    <a:gd name="connsiteX3" fmla="*/ 13887 w 1460758"/>
                    <a:gd name="connsiteY3" fmla="*/ 944640 h 977017"/>
                    <a:gd name="connsiteX4" fmla="*/ 736597 w 1460758"/>
                    <a:gd name="connsiteY4" fmla="*/ 26691 h 977017"/>
                    <a:gd name="connsiteX0" fmla="*/ 736597 w 1475058"/>
                    <a:gd name="connsiteY0" fmla="*/ 1 h 950327"/>
                    <a:gd name="connsiteX1" fmla="*/ 1459307 w 1475058"/>
                    <a:gd name="connsiteY1" fmla="*/ 917950 h 950327"/>
                    <a:gd name="connsiteX2" fmla="*/ 13887 w 1475058"/>
                    <a:gd name="connsiteY2" fmla="*/ 917950 h 950327"/>
                    <a:gd name="connsiteX3" fmla="*/ 736597 w 1475058"/>
                    <a:gd name="connsiteY3" fmla="*/ 1 h 950327"/>
                    <a:gd name="connsiteX0" fmla="*/ 735968 w 1471935"/>
                    <a:gd name="connsiteY0" fmla="*/ 66 h 950392"/>
                    <a:gd name="connsiteX1" fmla="*/ 1458678 w 1471935"/>
                    <a:gd name="connsiteY1" fmla="*/ 918015 h 950392"/>
                    <a:gd name="connsiteX2" fmla="*/ 13258 w 1471935"/>
                    <a:gd name="connsiteY2" fmla="*/ 918015 h 950392"/>
                    <a:gd name="connsiteX3" fmla="*/ 735968 w 1471935"/>
                    <a:gd name="connsiteY3" fmla="*/ 66 h 950392"/>
                    <a:gd name="connsiteX0" fmla="*/ 724645 w 1460612"/>
                    <a:gd name="connsiteY0" fmla="*/ 68 h 965879"/>
                    <a:gd name="connsiteX1" fmla="*/ 1447355 w 1460612"/>
                    <a:gd name="connsiteY1" fmla="*/ 918017 h 965879"/>
                    <a:gd name="connsiteX2" fmla="*/ 1935 w 1460612"/>
                    <a:gd name="connsiteY2" fmla="*/ 918017 h 965879"/>
                    <a:gd name="connsiteX3" fmla="*/ 724645 w 1460612"/>
                    <a:gd name="connsiteY3" fmla="*/ 68 h 965879"/>
                    <a:gd name="connsiteX0" fmla="*/ 724643 w 1451056"/>
                    <a:gd name="connsiteY0" fmla="*/ 64 h 988992"/>
                    <a:gd name="connsiteX1" fmla="*/ 1447353 w 1451056"/>
                    <a:gd name="connsiteY1" fmla="*/ 918013 h 988992"/>
                    <a:gd name="connsiteX2" fmla="*/ 1933 w 1451056"/>
                    <a:gd name="connsiteY2" fmla="*/ 918013 h 988992"/>
                    <a:gd name="connsiteX3" fmla="*/ 724643 w 1451056"/>
                    <a:gd name="connsiteY3" fmla="*/ 64 h 988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451056" h="988992">
                      <a:moveTo>
                        <a:pt x="724643" y="64"/>
                      </a:moveTo>
                      <a:cubicBezTo>
                        <a:pt x="830643" y="-8332"/>
                        <a:pt x="1506882" y="811199"/>
                        <a:pt x="1447353" y="918013"/>
                      </a:cubicBezTo>
                      <a:cubicBezTo>
                        <a:pt x="1387824" y="1024827"/>
                        <a:pt x="44056" y="999641"/>
                        <a:pt x="1933" y="918013"/>
                      </a:cubicBezTo>
                      <a:cubicBezTo>
                        <a:pt x="-40190" y="836385"/>
                        <a:pt x="618643" y="8460"/>
                        <a:pt x="724643" y="6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180" name="グループ化 179">
              <a:extLst>
                <a:ext uri="{FF2B5EF4-FFF2-40B4-BE49-F238E27FC236}">
                  <a16:creationId xmlns:a16="http://schemas.microsoft.com/office/drawing/2014/main" id="{B292A178-C93E-4B76-9462-849FBB93EE8F}"/>
                </a:ext>
              </a:extLst>
            </p:cNvPr>
            <p:cNvGrpSpPr/>
            <p:nvPr/>
          </p:nvGrpSpPr>
          <p:grpSpPr>
            <a:xfrm>
              <a:off x="1458522" y="3486997"/>
              <a:ext cx="1049036" cy="575024"/>
              <a:chOff x="3341888" y="1250950"/>
              <a:chExt cx="2193525" cy="1202370"/>
            </a:xfrm>
          </p:grpSpPr>
          <p:sp>
            <p:nvSpPr>
              <p:cNvPr id="189" name="台形 24">
                <a:extLst>
                  <a:ext uri="{FF2B5EF4-FFF2-40B4-BE49-F238E27FC236}">
                    <a16:creationId xmlns:a16="http://schemas.microsoft.com/office/drawing/2014/main" id="{24DAE079-02A2-49F2-AC46-D59EA9F2DE1B}"/>
                  </a:ext>
                </a:extLst>
              </p:cNvPr>
              <p:cNvSpPr/>
              <p:nvPr/>
            </p:nvSpPr>
            <p:spPr>
              <a:xfrm>
                <a:off x="3341888" y="1421987"/>
                <a:ext cx="2193525" cy="1031333"/>
              </a:xfrm>
              <a:custGeom>
                <a:avLst/>
                <a:gdLst>
                  <a:gd name="connsiteX0" fmla="*/ 0 w 2190750"/>
                  <a:gd name="connsiteY0" fmla="*/ 971550 h 971550"/>
                  <a:gd name="connsiteX1" fmla="*/ 443114 w 2190750"/>
                  <a:gd name="connsiteY1" fmla="*/ 0 h 971550"/>
                  <a:gd name="connsiteX2" fmla="*/ 1747636 w 2190750"/>
                  <a:gd name="connsiteY2" fmla="*/ 0 h 971550"/>
                  <a:gd name="connsiteX3" fmla="*/ 2190750 w 2190750"/>
                  <a:gd name="connsiteY3" fmla="*/ 971550 h 971550"/>
                  <a:gd name="connsiteX4" fmla="*/ 0 w 2190750"/>
                  <a:gd name="connsiteY4" fmla="*/ 971550 h 971550"/>
                  <a:gd name="connsiteX0" fmla="*/ 1952 w 2192702"/>
                  <a:gd name="connsiteY0" fmla="*/ 971550 h 1001183"/>
                  <a:gd name="connsiteX1" fmla="*/ 445066 w 2192702"/>
                  <a:gd name="connsiteY1" fmla="*/ 0 h 1001183"/>
                  <a:gd name="connsiteX2" fmla="*/ 1749588 w 2192702"/>
                  <a:gd name="connsiteY2" fmla="*/ 0 h 1001183"/>
                  <a:gd name="connsiteX3" fmla="*/ 2192702 w 2192702"/>
                  <a:gd name="connsiteY3" fmla="*/ 971550 h 1001183"/>
                  <a:gd name="connsiteX4" fmla="*/ 1952 w 2192702"/>
                  <a:gd name="connsiteY4" fmla="*/ 971550 h 1001183"/>
                  <a:gd name="connsiteX0" fmla="*/ 1952 w 2196924"/>
                  <a:gd name="connsiteY0" fmla="*/ 971550 h 1023964"/>
                  <a:gd name="connsiteX1" fmla="*/ 445066 w 2196924"/>
                  <a:gd name="connsiteY1" fmla="*/ 0 h 1023964"/>
                  <a:gd name="connsiteX2" fmla="*/ 1749588 w 2196924"/>
                  <a:gd name="connsiteY2" fmla="*/ 0 h 1023964"/>
                  <a:gd name="connsiteX3" fmla="*/ 2192702 w 2196924"/>
                  <a:gd name="connsiteY3" fmla="*/ 971550 h 1023964"/>
                  <a:gd name="connsiteX4" fmla="*/ 1952 w 2196924"/>
                  <a:gd name="connsiteY4" fmla="*/ 971550 h 1023964"/>
                  <a:gd name="connsiteX0" fmla="*/ 1522 w 2196494"/>
                  <a:gd name="connsiteY0" fmla="*/ 984250 h 1036664"/>
                  <a:gd name="connsiteX1" fmla="*/ 444636 w 2196494"/>
                  <a:gd name="connsiteY1" fmla="*/ 12700 h 1036664"/>
                  <a:gd name="connsiteX2" fmla="*/ 1749158 w 2196494"/>
                  <a:gd name="connsiteY2" fmla="*/ 12700 h 1036664"/>
                  <a:gd name="connsiteX3" fmla="*/ 2192272 w 2196494"/>
                  <a:gd name="connsiteY3" fmla="*/ 984250 h 1036664"/>
                  <a:gd name="connsiteX4" fmla="*/ 1522 w 2196494"/>
                  <a:gd name="connsiteY4" fmla="*/ 984250 h 1036664"/>
                  <a:gd name="connsiteX0" fmla="*/ 1522 w 2195712"/>
                  <a:gd name="connsiteY0" fmla="*/ 994187 h 1046601"/>
                  <a:gd name="connsiteX1" fmla="*/ 444636 w 2195712"/>
                  <a:gd name="connsiteY1" fmla="*/ 22637 h 1046601"/>
                  <a:gd name="connsiteX2" fmla="*/ 1749158 w 2195712"/>
                  <a:gd name="connsiteY2" fmla="*/ 22637 h 1046601"/>
                  <a:gd name="connsiteX3" fmla="*/ 2192272 w 2195712"/>
                  <a:gd name="connsiteY3" fmla="*/ 994187 h 1046601"/>
                  <a:gd name="connsiteX4" fmla="*/ 1522 w 2195712"/>
                  <a:gd name="connsiteY4" fmla="*/ 994187 h 1046601"/>
                  <a:gd name="connsiteX0" fmla="*/ 535 w 2194725"/>
                  <a:gd name="connsiteY0" fmla="*/ 994187 h 1037846"/>
                  <a:gd name="connsiteX1" fmla="*/ 443649 w 2194725"/>
                  <a:gd name="connsiteY1" fmla="*/ 22637 h 1037846"/>
                  <a:gd name="connsiteX2" fmla="*/ 1748171 w 2194725"/>
                  <a:gd name="connsiteY2" fmla="*/ 22637 h 1037846"/>
                  <a:gd name="connsiteX3" fmla="*/ 2191285 w 2194725"/>
                  <a:gd name="connsiteY3" fmla="*/ 994187 h 1037846"/>
                  <a:gd name="connsiteX4" fmla="*/ 535 w 2194725"/>
                  <a:gd name="connsiteY4" fmla="*/ 994187 h 1037846"/>
                  <a:gd name="connsiteX0" fmla="*/ 535 w 2193525"/>
                  <a:gd name="connsiteY0" fmla="*/ 994187 h 1031333"/>
                  <a:gd name="connsiteX1" fmla="*/ 443649 w 2193525"/>
                  <a:gd name="connsiteY1" fmla="*/ 22637 h 1031333"/>
                  <a:gd name="connsiteX2" fmla="*/ 1748171 w 2193525"/>
                  <a:gd name="connsiteY2" fmla="*/ 22637 h 1031333"/>
                  <a:gd name="connsiteX3" fmla="*/ 2191285 w 2193525"/>
                  <a:gd name="connsiteY3" fmla="*/ 994187 h 1031333"/>
                  <a:gd name="connsiteX4" fmla="*/ 535 w 2193525"/>
                  <a:gd name="connsiteY4" fmla="*/ 994187 h 1031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93525" h="1031333">
                    <a:moveTo>
                      <a:pt x="535" y="994187"/>
                    </a:moveTo>
                    <a:cubicBezTo>
                      <a:pt x="-16860" y="952912"/>
                      <a:pt x="396158" y="51212"/>
                      <a:pt x="443649" y="22637"/>
                    </a:cubicBezTo>
                    <a:cubicBezTo>
                      <a:pt x="491140" y="-5938"/>
                      <a:pt x="1687980" y="-9113"/>
                      <a:pt x="1748171" y="22637"/>
                    </a:cubicBezTo>
                    <a:cubicBezTo>
                      <a:pt x="1808362" y="54387"/>
                      <a:pt x="2227730" y="937037"/>
                      <a:pt x="2191285" y="994187"/>
                    </a:cubicBezTo>
                    <a:cubicBezTo>
                      <a:pt x="2154840" y="1051337"/>
                      <a:pt x="17930" y="1035462"/>
                      <a:pt x="535" y="99418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0" name="正方形/長方形 189">
                <a:extLst>
                  <a:ext uri="{FF2B5EF4-FFF2-40B4-BE49-F238E27FC236}">
                    <a16:creationId xmlns:a16="http://schemas.microsoft.com/office/drawing/2014/main" id="{0649E13A-E547-4D4F-A4E2-EA25CCEFA916}"/>
                  </a:ext>
                </a:extLst>
              </p:cNvPr>
              <p:cNvSpPr/>
              <p:nvPr/>
            </p:nvSpPr>
            <p:spPr>
              <a:xfrm>
                <a:off x="4091717" y="1963914"/>
                <a:ext cx="704860" cy="489406"/>
              </a:xfrm>
              <a:prstGeom prst="rect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1" name="台形 24">
                <a:extLst>
                  <a:ext uri="{FF2B5EF4-FFF2-40B4-BE49-F238E27FC236}">
                    <a16:creationId xmlns:a16="http://schemas.microsoft.com/office/drawing/2014/main" id="{0C2FD555-DD59-4272-B2FD-39522324C913}"/>
                  </a:ext>
                </a:extLst>
              </p:cNvPr>
              <p:cNvSpPr/>
              <p:nvPr/>
            </p:nvSpPr>
            <p:spPr>
              <a:xfrm>
                <a:off x="3969796" y="1829660"/>
                <a:ext cx="937710" cy="268508"/>
              </a:xfrm>
              <a:custGeom>
                <a:avLst/>
                <a:gdLst>
                  <a:gd name="connsiteX0" fmla="*/ 0 w 2190750"/>
                  <a:gd name="connsiteY0" fmla="*/ 971550 h 971550"/>
                  <a:gd name="connsiteX1" fmla="*/ 443114 w 2190750"/>
                  <a:gd name="connsiteY1" fmla="*/ 0 h 971550"/>
                  <a:gd name="connsiteX2" fmla="*/ 1747636 w 2190750"/>
                  <a:gd name="connsiteY2" fmla="*/ 0 h 971550"/>
                  <a:gd name="connsiteX3" fmla="*/ 2190750 w 2190750"/>
                  <a:gd name="connsiteY3" fmla="*/ 971550 h 971550"/>
                  <a:gd name="connsiteX4" fmla="*/ 0 w 2190750"/>
                  <a:gd name="connsiteY4" fmla="*/ 971550 h 971550"/>
                  <a:gd name="connsiteX0" fmla="*/ 1952 w 2192702"/>
                  <a:gd name="connsiteY0" fmla="*/ 971550 h 1001183"/>
                  <a:gd name="connsiteX1" fmla="*/ 445066 w 2192702"/>
                  <a:gd name="connsiteY1" fmla="*/ 0 h 1001183"/>
                  <a:gd name="connsiteX2" fmla="*/ 1749588 w 2192702"/>
                  <a:gd name="connsiteY2" fmla="*/ 0 h 1001183"/>
                  <a:gd name="connsiteX3" fmla="*/ 2192702 w 2192702"/>
                  <a:gd name="connsiteY3" fmla="*/ 971550 h 1001183"/>
                  <a:gd name="connsiteX4" fmla="*/ 1952 w 2192702"/>
                  <a:gd name="connsiteY4" fmla="*/ 971550 h 1001183"/>
                  <a:gd name="connsiteX0" fmla="*/ 1952 w 2196924"/>
                  <a:gd name="connsiteY0" fmla="*/ 971550 h 1023964"/>
                  <a:gd name="connsiteX1" fmla="*/ 445066 w 2196924"/>
                  <a:gd name="connsiteY1" fmla="*/ 0 h 1023964"/>
                  <a:gd name="connsiteX2" fmla="*/ 1749588 w 2196924"/>
                  <a:gd name="connsiteY2" fmla="*/ 0 h 1023964"/>
                  <a:gd name="connsiteX3" fmla="*/ 2192702 w 2196924"/>
                  <a:gd name="connsiteY3" fmla="*/ 971550 h 1023964"/>
                  <a:gd name="connsiteX4" fmla="*/ 1952 w 2196924"/>
                  <a:gd name="connsiteY4" fmla="*/ 971550 h 1023964"/>
                  <a:gd name="connsiteX0" fmla="*/ 1522 w 2196494"/>
                  <a:gd name="connsiteY0" fmla="*/ 984250 h 1036664"/>
                  <a:gd name="connsiteX1" fmla="*/ 444636 w 2196494"/>
                  <a:gd name="connsiteY1" fmla="*/ 12700 h 1036664"/>
                  <a:gd name="connsiteX2" fmla="*/ 1749158 w 2196494"/>
                  <a:gd name="connsiteY2" fmla="*/ 12700 h 1036664"/>
                  <a:gd name="connsiteX3" fmla="*/ 2192272 w 2196494"/>
                  <a:gd name="connsiteY3" fmla="*/ 984250 h 1036664"/>
                  <a:gd name="connsiteX4" fmla="*/ 1522 w 2196494"/>
                  <a:gd name="connsiteY4" fmla="*/ 984250 h 1036664"/>
                  <a:gd name="connsiteX0" fmla="*/ 1522 w 2195712"/>
                  <a:gd name="connsiteY0" fmla="*/ 994187 h 1046601"/>
                  <a:gd name="connsiteX1" fmla="*/ 444636 w 2195712"/>
                  <a:gd name="connsiteY1" fmla="*/ 22637 h 1046601"/>
                  <a:gd name="connsiteX2" fmla="*/ 1749158 w 2195712"/>
                  <a:gd name="connsiteY2" fmla="*/ 22637 h 1046601"/>
                  <a:gd name="connsiteX3" fmla="*/ 2192272 w 2195712"/>
                  <a:gd name="connsiteY3" fmla="*/ 994187 h 1046601"/>
                  <a:gd name="connsiteX4" fmla="*/ 1522 w 2195712"/>
                  <a:gd name="connsiteY4" fmla="*/ 994187 h 1046601"/>
                  <a:gd name="connsiteX0" fmla="*/ 535 w 2194725"/>
                  <a:gd name="connsiteY0" fmla="*/ 994187 h 1037846"/>
                  <a:gd name="connsiteX1" fmla="*/ 443649 w 2194725"/>
                  <a:gd name="connsiteY1" fmla="*/ 22637 h 1037846"/>
                  <a:gd name="connsiteX2" fmla="*/ 1748171 w 2194725"/>
                  <a:gd name="connsiteY2" fmla="*/ 22637 h 1037846"/>
                  <a:gd name="connsiteX3" fmla="*/ 2191285 w 2194725"/>
                  <a:gd name="connsiteY3" fmla="*/ 994187 h 1037846"/>
                  <a:gd name="connsiteX4" fmla="*/ 535 w 2194725"/>
                  <a:gd name="connsiteY4" fmla="*/ 994187 h 1037846"/>
                  <a:gd name="connsiteX0" fmla="*/ 535 w 2193525"/>
                  <a:gd name="connsiteY0" fmla="*/ 994187 h 1031333"/>
                  <a:gd name="connsiteX1" fmla="*/ 443649 w 2193525"/>
                  <a:gd name="connsiteY1" fmla="*/ 22637 h 1031333"/>
                  <a:gd name="connsiteX2" fmla="*/ 1748171 w 2193525"/>
                  <a:gd name="connsiteY2" fmla="*/ 22637 h 1031333"/>
                  <a:gd name="connsiteX3" fmla="*/ 2191285 w 2193525"/>
                  <a:gd name="connsiteY3" fmla="*/ 994187 h 1031333"/>
                  <a:gd name="connsiteX4" fmla="*/ 535 w 2193525"/>
                  <a:gd name="connsiteY4" fmla="*/ 994187 h 1031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93525" h="1031333">
                    <a:moveTo>
                      <a:pt x="535" y="994187"/>
                    </a:moveTo>
                    <a:cubicBezTo>
                      <a:pt x="-16860" y="952912"/>
                      <a:pt x="396158" y="51212"/>
                      <a:pt x="443649" y="22637"/>
                    </a:cubicBezTo>
                    <a:cubicBezTo>
                      <a:pt x="491140" y="-5938"/>
                      <a:pt x="1687980" y="-9113"/>
                      <a:pt x="1748171" y="22637"/>
                    </a:cubicBezTo>
                    <a:cubicBezTo>
                      <a:pt x="1808362" y="54387"/>
                      <a:pt x="2227730" y="937037"/>
                      <a:pt x="2191285" y="994187"/>
                    </a:cubicBezTo>
                    <a:cubicBezTo>
                      <a:pt x="2154840" y="1051337"/>
                      <a:pt x="17930" y="1035462"/>
                      <a:pt x="535" y="994187"/>
                    </a:cubicBezTo>
                    <a:close/>
                  </a:path>
                </a:pathLst>
              </a:cu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2" name="四角形: 角を丸くする 191">
                <a:extLst>
                  <a:ext uri="{FF2B5EF4-FFF2-40B4-BE49-F238E27FC236}">
                    <a16:creationId xmlns:a16="http://schemas.microsoft.com/office/drawing/2014/main" id="{33760ADB-740D-49D1-9FA0-5F6B65C940ED}"/>
                  </a:ext>
                </a:extLst>
              </p:cNvPr>
              <p:cNvSpPr/>
              <p:nvPr/>
            </p:nvSpPr>
            <p:spPr>
              <a:xfrm>
                <a:off x="3771047" y="1250950"/>
                <a:ext cx="1333500" cy="193262"/>
              </a:xfrm>
              <a:prstGeom prst="roundRect">
                <a:avLst/>
              </a:prstGeom>
              <a:pattFill prst="dashUpDiag">
                <a:fgClr>
                  <a:srgbClr val="ED7D31">
                    <a:lumMod val="5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81" name="グループ化 180">
              <a:extLst>
                <a:ext uri="{FF2B5EF4-FFF2-40B4-BE49-F238E27FC236}">
                  <a16:creationId xmlns:a16="http://schemas.microsoft.com/office/drawing/2014/main" id="{E8C174BB-86B5-4524-AF1A-DEC0EB726A5B}"/>
                </a:ext>
              </a:extLst>
            </p:cNvPr>
            <p:cNvGrpSpPr/>
            <p:nvPr/>
          </p:nvGrpSpPr>
          <p:grpSpPr>
            <a:xfrm>
              <a:off x="3106537" y="3803895"/>
              <a:ext cx="913283" cy="695629"/>
              <a:chOff x="5584826" y="850224"/>
              <a:chExt cx="1936748" cy="1475181"/>
            </a:xfrm>
          </p:grpSpPr>
          <p:sp>
            <p:nvSpPr>
              <p:cNvPr id="182" name="正方形/長方形 181">
                <a:extLst>
                  <a:ext uri="{FF2B5EF4-FFF2-40B4-BE49-F238E27FC236}">
                    <a16:creationId xmlns:a16="http://schemas.microsoft.com/office/drawing/2014/main" id="{9A57EB4F-EE4E-4DCC-AB1F-A74DB12C0330}"/>
                  </a:ext>
                </a:extLst>
              </p:cNvPr>
              <p:cNvSpPr/>
              <p:nvPr/>
            </p:nvSpPr>
            <p:spPr>
              <a:xfrm>
                <a:off x="5883277" y="1688687"/>
                <a:ext cx="88898" cy="636718"/>
              </a:xfrm>
              <a:prstGeom prst="rect">
                <a:avLst/>
              </a:prstGeom>
              <a:pattFill prst="dkVert">
                <a:fgClr>
                  <a:srgbClr val="ED7D31">
                    <a:lumMod val="50000"/>
                  </a:srgbClr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3" name="正方形/長方形 182">
                <a:extLst>
                  <a:ext uri="{FF2B5EF4-FFF2-40B4-BE49-F238E27FC236}">
                    <a16:creationId xmlns:a16="http://schemas.microsoft.com/office/drawing/2014/main" id="{83272DD4-F3A7-4CFA-8E5C-ACFC7CB9734B}"/>
                  </a:ext>
                </a:extLst>
              </p:cNvPr>
              <p:cNvSpPr/>
              <p:nvPr/>
            </p:nvSpPr>
            <p:spPr>
              <a:xfrm>
                <a:off x="6527802" y="1688687"/>
                <a:ext cx="88898" cy="636718"/>
              </a:xfrm>
              <a:prstGeom prst="rect">
                <a:avLst/>
              </a:prstGeom>
              <a:pattFill prst="dkVert">
                <a:fgClr>
                  <a:srgbClr val="ED7D31">
                    <a:lumMod val="50000"/>
                  </a:srgbClr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4" name="正方形/長方形 183">
                <a:extLst>
                  <a:ext uri="{FF2B5EF4-FFF2-40B4-BE49-F238E27FC236}">
                    <a16:creationId xmlns:a16="http://schemas.microsoft.com/office/drawing/2014/main" id="{A312048A-700F-4C59-861F-8C47786AC553}"/>
                  </a:ext>
                </a:extLst>
              </p:cNvPr>
              <p:cNvSpPr/>
              <p:nvPr/>
            </p:nvSpPr>
            <p:spPr>
              <a:xfrm>
                <a:off x="7140577" y="1688687"/>
                <a:ext cx="88898" cy="636718"/>
              </a:xfrm>
              <a:prstGeom prst="rect">
                <a:avLst/>
              </a:prstGeom>
              <a:pattFill prst="dkVert">
                <a:fgClr>
                  <a:srgbClr val="ED7D31">
                    <a:lumMod val="50000"/>
                  </a:srgbClr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85" name="グループ化 184">
                <a:extLst>
                  <a:ext uri="{FF2B5EF4-FFF2-40B4-BE49-F238E27FC236}">
                    <a16:creationId xmlns:a16="http://schemas.microsoft.com/office/drawing/2014/main" id="{1B6A899D-F84A-4260-8456-F377FB130072}"/>
                  </a:ext>
                </a:extLst>
              </p:cNvPr>
              <p:cNvGrpSpPr/>
              <p:nvPr/>
            </p:nvGrpSpPr>
            <p:grpSpPr>
              <a:xfrm>
                <a:off x="5584826" y="850224"/>
                <a:ext cx="1936748" cy="1208481"/>
                <a:chOff x="5584826" y="850224"/>
                <a:chExt cx="1936748" cy="1208481"/>
              </a:xfrm>
            </p:grpSpPr>
            <p:sp>
              <p:nvSpPr>
                <p:cNvPr id="186" name="四角形: 角を丸くする 185">
                  <a:extLst>
                    <a:ext uri="{FF2B5EF4-FFF2-40B4-BE49-F238E27FC236}">
                      <a16:creationId xmlns:a16="http://schemas.microsoft.com/office/drawing/2014/main" id="{9E80F9CD-D774-42BD-82EB-59B8CF59879B}"/>
                    </a:ext>
                  </a:extLst>
                </p:cNvPr>
                <p:cNvSpPr/>
                <p:nvPr/>
              </p:nvSpPr>
              <p:spPr>
                <a:xfrm>
                  <a:off x="5981702" y="850224"/>
                  <a:ext cx="1142998" cy="129762"/>
                </a:xfrm>
                <a:prstGeom prst="roundRect">
                  <a:avLst/>
                </a:prstGeom>
                <a:pattFill prst="dashUpDiag">
                  <a:fgClr>
                    <a:srgbClr val="ED7D31">
                      <a:lumMod val="50000"/>
                    </a:srgbClr>
                  </a:fgClr>
                  <a:bgClr>
                    <a:srgbClr val="FFC000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7" name="正方形/長方形 186">
                  <a:extLst>
                    <a:ext uri="{FF2B5EF4-FFF2-40B4-BE49-F238E27FC236}">
                      <a16:creationId xmlns:a16="http://schemas.microsoft.com/office/drawing/2014/main" id="{E6F9BD1D-E2D8-4D47-8AD6-D2A0B67529F9}"/>
                    </a:ext>
                  </a:extLst>
                </p:cNvPr>
                <p:cNvSpPr/>
                <p:nvPr/>
              </p:nvSpPr>
              <p:spPr>
                <a:xfrm>
                  <a:off x="5857877" y="1421987"/>
                  <a:ext cx="1390648" cy="636718"/>
                </a:xfrm>
                <a:prstGeom prst="rect">
                  <a:avLst/>
                </a:prstGeom>
                <a:pattFill prst="dkHorz">
                  <a:fgClr>
                    <a:srgbClr val="ED7D31">
                      <a:lumMod val="50000"/>
                    </a:srgbClr>
                  </a:fgClr>
                  <a:bgClr>
                    <a:srgbClr val="ED7D31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8" name="台形 24">
                  <a:extLst>
                    <a:ext uri="{FF2B5EF4-FFF2-40B4-BE49-F238E27FC236}">
                      <a16:creationId xmlns:a16="http://schemas.microsoft.com/office/drawing/2014/main" id="{33FC789D-C1BB-4189-8065-D554A63B47F7}"/>
                    </a:ext>
                  </a:extLst>
                </p:cNvPr>
                <p:cNvSpPr/>
                <p:nvPr/>
              </p:nvSpPr>
              <p:spPr>
                <a:xfrm>
                  <a:off x="5584826" y="964111"/>
                  <a:ext cx="1936748" cy="541927"/>
                </a:xfrm>
                <a:custGeom>
                  <a:avLst/>
                  <a:gdLst>
                    <a:gd name="connsiteX0" fmla="*/ 0 w 2190750"/>
                    <a:gd name="connsiteY0" fmla="*/ 971550 h 971550"/>
                    <a:gd name="connsiteX1" fmla="*/ 443114 w 2190750"/>
                    <a:gd name="connsiteY1" fmla="*/ 0 h 971550"/>
                    <a:gd name="connsiteX2" fmla="*/ 1747636 w 2190750"/>
                    <a:gd name="connsiteY2" fmla="*/ 0 h 971550"/>
                    <a:gd name="connsiteX3" fmla="*/ 2190750 w 2190750"/>
                    <a:gd name="connsiteY3" fmla="*/ 971550 h 971550"/>
                    <a:gd name="connsiteX4" fmla="*/ 0 w 2190750"/>
                    <a:gd name="connsiteY4" fmla="*/ 971550 h 971550"/>
                    <a:gd name="connsiteX0" fmla="*/ 1952 w 2192702"/>
                    <a:gd name="connsiteY0" fmla="*/ 971550 h 1001183"/>
                    <a:gd name="connsiteX1" fmla="*/ 445066 w 2192702"/>
                    <a:gd name="connsiteY1" fmla="*/ 0 h 1001183"/>
                    <a:gd name="connsiteX2" fmla="*/ 1749588 w 2192702"/>
                    <a:gd name="connsiteY2" fmla="*/ 0 h 1001183"/>
                    <a:gd name="connsiteX3" fmla="*/ 2192702 w 2192702"/>
                    <a:gd name="connsiteY3" fmla="*/ 971550 h 1001183"/>
                    <a:gd name="connsiteX4" fmla="*/ 1952 w 2192702"/>
                    <a:gd name="connsiteY4" fmla="*/ 971550 h 1001183"/>
                    <a:gd name="connsiteX0" fmla="*/ 1952 w 2196924"/>
                    <a:gd name="connsiteY0" fmla="*/ 971550 h 1023964"/>
                    <a:gd name="connsiteX1" fmla="*/ 445066 w 2196924"/>
                    <a:gd name="connsiteY1" fmla="*/ 0 h 1023964"/>
                    <a:gd name="connsiteX2" fmla="*/ 1749588 w 2196924"/>
                    <a:gd name="connsiteY2" fmla="*/ 0 h 1023964"/>
                    <a:gd name="connsiteX3" fmla="*/ 2192702 w 2196924"/>
                    <a:gd name="connsiteY3" fmla="*/ 971550 h 1023964"/>
                    <a:gd name="connsiteX4" fmla="*/ 1952 w 2196924"/>
                    <a:gd name="connsiteY4" fmla="*/ 971550 h 1023964"/>
                    <a:gd name="connsiteX0" fmla="*/ 1522 w 2196494"/>
                    <a:gd name="connsiteY0" fmla="*/ 984250 h 1036664"/>
                    <a:gd name="connsiteX1" fmla="*/ 444636 w 2196494"/>
                    <a:gd name="connsiteY1" fmla="*/ 12700 h 1036664"/>
                    <a:gd name="connsiteX2" fmla="*/ 1749158 w 2196494"/>
                    <a:gd name="connsiteY2" fmla="*/ 12700 h 1036664"/>
                    <a:gd name="connsiteX3" fmla="*/ 2192272 w 2196494"/>
                    <a:gd name="connsiteY3" fmla="*/ 984250 h 1036664"/>
                    <a:gd name="connsiteX4" fmla="*/ 1522 w 2196494"/>
                    <a:gd name="connsiteY4" fmla="*/ 984250 h 1036664"/>
                    <a:gd name="connsiteX0" fmla="*/ 1522 w 2195712"/>
                    <a:gd name="connsiteY0" fmla="*/ 994187 h 1046601"/>
                    <a:gd name="connsiteX1" fmla="*/ 444636 w 2195712"/>
                    <a:gd name="connsiteY1" fmla="*/ 22637 h 1046601"/>
                    <a:gd name="connsiteX2" fmla="*/ 1749158 w 2195712"/>
                    <a:gd name="connsiteY2" fmla="*/ 22637 h 1046601"/>
                    <a:gd name="connsiteX3" fmla="*/ 2192272 w 2195712"/>
                    <a:gd name="connsiteY3" fmla="*/ 994187 h 1046601"/>
                    <a:gd name="connsiteX4" fmla="*/ 1522 w 2195712"/>
                    <a:gd name="connsiteY4" fmla="*/ 994187 h 1046601"/>
                    <a:gd name="connsiteX0" fmla="*/ 535 w 2194725"/>
                    <a:gd name="connsiteY0" fmla="*/ 994187 h 1037846"/>
                    <a:gd name="connsiteX1" fmla="*/ 443649 w 2194725"/>
                    <a:gd name="connsiteY1" fmla="*/ 22637 h 1037846"/>
                    <a:gd name="connsiteX2" fmla="*/ 1748171 w 2194725"/>
                    <a:gd name="connsiteY2" fmla="*/ 22637 h 1037846"/>
                    <a:gd name="connsiteX3" fmla="*/ 2191285 w 2194725"/>
                    <a:gd name="connsiteY3" fmla="*/ 994187 h 1037846"/>
                    <a:gd name="connsiteX4" fmla="*/ 535 w 2194725"/>
                    <a:gd name="connsiteY4" fmla="*/ 994187 h 1037846"/>
                    <a:gd name="connsiteX0" fmla="*/ 535 w 2193525"/>
                    <a:gd name="connsiteY0" fmla="*/ 994187 h 1031333"/>
                    <a:gd name="connsiteX1" fmla="*/ 443649 w 2193525"/>
                    <a:gd name="connsiteY1" fmla="*/ 22637 h 1031333"/>
                    <a:gd name="connsiteX2" fmla="*/ 1748171 w 2193525"/>
                    <a:gd name="connsiteY2" fmla="*/ 22637 h 1031333"/>
                    <a:gd name="connsiteX3" fmla="*/ 2191285 w 2193525"/>
                    <a:gd name="connsiteY3" fmla="*/ 994187 h 1031333"/>
                    <a:gd name="connsiteX4" fmla="*/ 535 w 2193525"/>
                    <a:gd name="connsiteY4" fmla="*/ 994187 h 10313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193525" h="1031333">
                      <a:moveTo>
                        <a:pt x="535" y="994187"/>
                      </a:moveTo>
                      <a:cubicBezTo>
                        <a:pt x="-16860" y="952912"/>
                        <a:pt x="396158" y="51212"/>
                        <a:pt x="443649" y="22637"/>
                      </a:cubicBezTo>
                      <a:cubicBezTo>
                        <a:pt x="491140" y="-5938"/>
                        <a:pt x="1687980" y="-9113"/>
                        <a:pt x="1748171" y="22637"/>
                      </a:cubicBezTo>
                      <a:cubicBezTo>
                        <a:pt x="1808362" y="54387"/>
                        <a:pt x="2227730" y="937037"/>
                        <a:pt x="2191285" y="994187"/>
                      </a:cubicBezTo>
                      <a:cubicBezTo>
                        <a:pt x="2154840" y="1051337"/>
                        <a:pt x="17930" y="1035462"/>
                        <a:pt x="535" y="994187"/>
                      </a:cubicBezTo>
                      <a:close/>
                    </a:path>
                  </a:pathLst>
                </a:custGeom>
                <a:pattFill prst="dashUpDiag">
                  <a:fgClr>
                    <a:srgbClr val="ED7D31">
                      <a:lumMod val="50000"/>
                    </a:srgbClr>
                  </a:fgClr>
                  <a:bgClr>
                    <a:srgbClr val="FFC000">
                      <a:lumMod val="75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</p:grpSp>
      <p:grpSp>
        <p:nvGrpSpPr>
          <p:cNvPr id="205" name="グループ化 204">
            <a:extLst>
              <a:ext uri="{FF2B5EF4-FFF2-40B4-BE49-F238E27FC236}">
                <a16:creationId xmlns:a16="http://schemas.microsoft.com/office/drawing/2014/main" id="{5EA9455A-E7E2-4D3D-8AB0-B4B969C93532}"/>
              </a:ext>
            </a:extLst>
          </p:cNvPr>
          <p:cNvGrpSpPr/>
          <p:nvPr/>
        </p:nvGrpSpPr>
        <p:grpSpPr>
          <a:xfrm>
            <a:off x="6659309" y="1427394"/>
            <a:ext cx="2511931" cy="1670021"/>
            <a:chOff x="857252" y="2343150"/>
            <a:chExt cx="3200398" cy="2127738"/>
          </a:xfrm>
        </p:grpSpPr>
        <p:sp>
          <p:nvSpPr>
            <p:cNvPr id="206" name="楕円 205">
              <a:extLst>
                <a:ext uri="{FF2B5EF4-FFF2-40B4-BE49-F238E27FC236}">
                  <a16:creationId xmlns:a16="http://schemas.microsoft.com/office/drawing/2014/main" id="{00CBD5E2-5DF7-4B6E-885B-B2592926850F}"/>
                </a:ext>
              </a:extLst>
            </p:cNvPr>
            <p:cNvSpPr/>
            <p:nvPr/>
          </p:nvSpPr>
          <p:spPr>
            <a:xfrm>
              <a:off x="857252" y="2633663"/>
              <a:ext cx="3200398" cy="1837225"/>
            </a:xfrm>
            <a:prstGeom prst="ellipse">
              <a:avLst/>
            </a:prstGeom>
            <a:gradFill>
              <a:gsLst>
                <a:gs pos="30000">
                  <a:srgbClr val="002060"/>
                </a:gs>
                <a:gs pos="100000">
                  <a:srgbClr val="00B0F0"/>
                </a:gs>
              </a:gsLst>
              <a:lin ang="8100000" scaled="1"/>
            </a:gra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7" name="フリーフォーム: 図形 206">
              <a:extLst>
                <a:ext uri="{FF2B5EF4-FFF2-40B4-BE49-F238E27FC236}">
                  <a16:creationId xmlns:a16="http://schemas.microsoft.com/office/drawing/2014/main" id="{44F011E2-4484-4828-B31B-5B0B8FAAD431}"/>
                </a:ext>
              </a:extLst>
            </p:cNvPr>
            <p:cNvSpPr/>
            <p:nvPr/>
          </p:nvSpPr>
          <p:spPr>
            <a:xfrm>
              <a:off x="859730" y="2633663"/>
              <a:ext cx="3197920" cy="1228345"/>
            </a:xfrm>
            <a:custGeom>
              <a:avLst/>
              <a:gdLst>
                <a:gd name="connsiteX0" fmla="*/ 1597721 w 3197920"/>
                <a:gd name="connsiteY0" fmla="*/ 0 h 1228345"/>
                <a:gd name="connsiteX1" fmla="*/ 3197920 w 3197920"/>
                <a:gd name="connsiteY1" fmla="*/ 918613 h 1228345"/>
                <a:gd name="connsiteX2" fmla="*/ 3125978 w 3197920"/>
                <a:gd name="connsiteY2" fmla="*/ 1191781 h 1228345"/>
                <a:gd name="connsiteX3" fmla="*/ 3102666 w 3197920"/>
                <a:gd name="connsiteY3" fmla="*/ 1228345 h 1228345"/>
                <a:gd name="connsiteX4" fmla="*/ 3096322 w 3197920"/>
                <a:gd name="connsiteY4" fmla="*/ 1224130 h 1228345"/>
                <a:gd name="connsiteX5" fmla="*/ 2831208 w 3197920"/>
                <a:gd name="connsiteY5" fmla="*/ 1066800 h 1228345"/>
                <a:gd name="connsiteX6" fmla="*/ 2493070 w 3197920"/>
                <a:gd name="connsiteY6" fmla="*/ 1081087 h 1228345"/>
                <a:gd name="connsiteX7" fmla="*/ 2188270 w 3197920"/>
                <a:gd name="connsiteY7" fmla="*/ 809625 h 1228345"/>
                <a:gd name="connsiteX8" fmla="*/ 1654870 w 3197920"/>
                <a:gd name="connsiteY8" fmla="*/ 885825 h 1228345"/>
                <a:gd name="connsiteX9" fmla="*/ 1378645 w 3197920"/>
                <a:gd name="connsiteY9" fmla="*/ 704850 h 1228345"/>
                <a:gd name="connsiteX10" fmla="*/ 997645 w 3197920"/>
                <a:gd name="connsiteY10" fmla="*/ 838200 h 1228345"/>
                <a:gd name="connsiteX11" fmla="*/ 635695 w 3197920"/>
                <a:gd name="connsiteY11" fmla="*/ 690562 h 1228345"/>
                <a:gd name="connsiteX12" fmla="*/ 183258 w 3197920"/>
                <a:gd name="connsiteY12" fmla="*/ 871537 h 1228345"/>
                <a:gd name="connsiteX13" fmla="*/ 7641 w 3197920"/>
                <a:gd name="connsiteY13" fmla="*/ 892968 h 1228345"/>
                <a:gd name="connsiteX14" fmla="*/ 0 w 3197920"/>
                <a:gd name="connsiteY14" fmla="*/ 890446 h 1228345"/>
                <a:gd name="connsiteX15" fmla="*/ 5784 w 3197920"/>
                <a:gd name="connsiteY15" fmla="*/ 824690 h 1228345"/>
                <a:gd name="connsiteX16" fmla="*/ 1597721 w 3197920"/>
                <a:gd name="connsiteY16" fmla="*/ 0 h 1228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197920" h="1228345">
                  <a:moveTo>
                    <a:pt x="1597721" y="0"/>
                  </a:moveTo>
                  <a:cubicBezTo>
                    <a:pt x="2481487" y="0"/>
                    <a:pt x="3197920" y="411277"/>
                    <a:pt x="3197920" y="918613"/>
                  </a:cubicBezTo>
                  <a:cubicBezTo>
                    <a:pt x="3197920" y="1013739"/>
                    <a:pt x="3172733" y="1105487"/>
                    <a:pt x="3125978" y="1191781"/>
                  </a:cubicBezTo>
                  <a:lnTo>
                    <a:pt x="3102666" y="1228345"/>
                  </a:lnTo>
                  <a:lnTo>
                    <a:pt x="3096322" y="1224130"/>
                  </a:lnTo>
                  <a:cubicBezTo>
                    <a:pt x="2993468" y="1152600"/>
                    <a:pt x="2896097" y="1079897"/>
                    <a:pt x="2831208" y="1066800"/>
                  </a:cubicBezTo>
                  <a:cubicBezTo>
                    <a:pt x="2658171" y="1031875"/>
                    <a:pt x="2600226" y="1123949"/>
                    <a:pt x="2493070" y="1081087"/>
                  </a:cubicBezTo>
                  <a:cubicBezTo>
                    <a:pt x="2385914" y="1038225"/>
                    <a:pt x="2327970" y="842169"/>
                    <a:pt x="2188270" y="809625"/>
                  </a:cubicBezTo>
                  <a:cubicBezTo>
                    <a:pt x="2048570" y="777081"/>
                    <a:pt x="1789807" y="903287"/>
                    <a:pt x="1654870" y="885825"/>
                  </a:cubicBezTo>
                  <a:cubicBezTo>
                    <a:pt x="1519933" y="868363"/>
                    <a:pt x="1488183" y="712787"/>
                    <a:pt x="1378645" y="704850"/>
                  </a:cubicBezTo>
                  <a:cubicBezTo>
                    <a:pt x="1269108" y="696912"/>
                    <a:pt x="1121470" y="840581"/>
                    <a:pt x="997645" y="838200"/>
                  </a:cubicBezTo>
                  <a:cubicBezTo>
                    <a:pt x="873820" y="835819"/>
                    <a:pt x="771426" y="685006"/>
                    <a:pt x="635695" y="690562"/>
                  </a:cubicBezTo>
                  <a:cubicBezTo>
                    <a:pt x="499964" y="696118"/>
                    <a:pt x="306289" y="866775"/>
                    <a:pt x="183258" y="871537"/>
                  </a:cubicBezTo>
                  <a:cubicBezTo>
                    <a:pt x="121743" y="873918"/>
                    <a:pt x="59235" y="899715"/>
                    <a:pt x="7641" y="892968"/>
                  </a:cubicBezTo>
                  <a:lnTo>
                    <a:pt x="0" y="890446"/>
                  </a:lnTo>
                  <a:lnTo>
                    <a:pt x="5784" y="824690"/>
                  </a:lnTo>
                  <a:cubicBezTo>
                    <a:pt x="87730" y="361474"/>
                    <a:pt x="769191" y="0"/>
                    <a:pt x="1597721" y="0"/>
                  </a:cubicBezTo>
                  <a:close/>
                </a:path>
              </a:pathLst>
            </a:custGeom>
            <a:solidFill>
              <a:sysClr val="window" lastClr="FFFFFF">
                <a:alpha val="2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8" name="フリーフォーム: 図形 207">
              <a:extLst>
                <a:ext uri="{FF2B5EF4-FFF2-40B4-BE49-F238E27FC236}">
                  <a16:creationId xmlns:a16="http://schemas.microsoft.com/office/drawing/2014/main" id="{7138674A-911F-4491-B805-0260E446BBC0}"/>
                </a:ext>
              </a:extLst>
            </p:cNvPr>
            <p:cNvSpPr/>
            <p:nvPr/>
          </p:nvSpPr>
          <p:spPr>
            <a:xfrm>
              <a:off x="876300" y="2952750"/>
              <a:ext cx="1423988" cy="404813"/>
            </a:xfrm>
            <a:custGeom>
              <a:avLst/>
              <a:gdLst>
                <a:gd name="connsiteX0" fmla="*/ 300038 w 1423988"/>
                <a:gd name="connsiteY0" fmla="*/ 85725 h 404813"/>
                <a:gd name="connsiteX1" fmla="*/ 138113 w 1423988"/>
                <a:gd name="connsiteY1" fmla="*/ 123825 h 404813"/>
                <a:gd name="connsiteX2" fmla="*/ 76200 w 1423988"/>
                <a:gd name="connsiteY2" fmla="*/ 190500 h 404813"/>
                <a:gd name="connsiteX3" fmla="*/ 9525 w 1423988"/>
                <a:gd name="connsiteY3" fmla="*/ 266700 h 404813"/>
                <a:gd name="connsiteX4" fmla="*/ 0 w 1423988"/>
                <a:gd name="connsiteY4" fmla="*/ 314325 h 404813"/>
                <a:gd name="connsiteX5" fmla="*/ 85725 w 1423988"/>
                <a:gd name="connsiteY5" fmla="*/ 385763 h 404813"/>
                <a:gd name="connsiteX6" fmla="*/ 123825 w 1423988"/>
                <a:gd name="connsiteY6" fmla="*/ 404813 h 404813"/>
                <a:gd name="connsiteX7" fmla="*/ 361950 w 1423988"/>
                <a:gd name="connsiteY7" fmla="*/ 323850 h 404813"/>
                <a:gd name="connsiteX8" fmla="*/ 519113 w 1423988"/>
                <a:gd name="connsiteY8" fmla="*/ 323850 h 404813"/>
                <a:gd name="connsiteX9" fmla="*/ 638175 w 1423988"/>
                <a:gd name="connsiteY9" fmla="*/ 271463 h 404813"/>
                <a:gd name="connsiteX10" fmla="*/ 742950 w 1423988"/>
                <a:gd name="connsiteY10" fmla="*/ 252413 h 404813"/>
                <a:gd name="connsiteX11" fmla="*/ 885825 w 1423988"/>
                <a:gd name="connsiteY11" fmla="*/ 252413 h 404813"/>
                <a:gd name="connsiteX12" fmla="*/ 933450 w 1423988"/>
                <a:gd name="connsiteY12" fmla="*/ 276225 h 404813"/>
                <a:gd name="connsiteX13" fmla="*/ 1123950 w 1423988"/>
                <a:gd name="connsiteY13" fmla="*/ 276225 h 404813"/>
                <a:gd name="connsiteX14" fmla="*/ 1228725 w 1423988"/>
                <a:gd name="connsiteY14" fmla="*/ 252413 h 404813"/>
                <a:gd name="connsiteX15" fmla="*/ 1376363 w 1423988"/>
                <a:gd name="connsiteY15" fmla="*/ 214313 h 404813"/>
                <a:gd name="connsiteX16" fmla="*/ 1423988 w 1423988"/>
                <a:gd name="connsiteY16" fmla="*/ 142875 h 404813"/>
                <a:gd name="connsiteX17" fmla="*/ 1343025 w 1423988"/>
                <a:gd name="connsiteY17" fmla="*/ 23813 h 404813"/>
                <a:gd name="connsiteX18" fmla="*/ 1285875 w 1423988"/>
                <a:gd name="connsiteY18" fmla="*/ 0 h 404813"/>
                <a:gd name="connsiteX19" fmla="*/ 300038 w 1423988"/>
                <a:gd name="connsiteY19" fmla="*/ 85725 h 404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423988" h="404813">
                  <a:moveTo>
                    <a:pt x="300038" y="85725"/>
                  </a:moveTo>
                  <a:lnTo>
                    <a:pt x="138113" y="123825"/>
                  </a:lnTo>
                  <a:lnTo>
                    <a:pt x="76200" y="190500"/>
                  </a:lnTo>
                  <a:lnTo>
                    <a:pt x="9525" y="266700"/>
                  </a:lnTo>
                  <a:lnTo>
                    <a:pt x="0" y="314325"/>
                  </a:lnTo>
                  <a:lnTo>
                    <a:pt x="85725" y="385763"/>
                  </a:lnTo>
                  <a:lnTo>
                    <a:pt x="123825" y="404813"/>
                  </a:lnTo>
                  <a:lnTo>
                    <a:pt x="361950" y="323850"/>
                  </a:lnTo>
                  <a:lnTo>
                    <a:pt x="519113" y="323850"/>
                  </a:lnTo>
                  <a:lnTo>
                    <a:pt x="638175" y="271463"/>
                  </a:lnTo>
                  <a:lnTo>
                    <a:pt x="742950" y="252413"/>
                  </a:lnTo>
                  <a:lnTo>
                    <a:pt x="885825" y="252413"/>
                  </a:lnTo>
                  <a:lnTo>
                    <a:pt x="933450" y="276225"/>
                  </a:lnTo>
                  <a:lnTo>
                    <a:pt x="1123950" y="276225"/>
                  </a:lnTo>
                  <a:lnTo>
                    <a:pt x="1228725" y="252413"/>
                  </a:lnTo>
                  <a:lnTo>
                    <a:pt x="1376363" y="214313"/>
                  </a:lnTo>
                  <a:lnTo>
                    <a:pt x="1423988" y="142875"/>
                  </a:lnTo>
                  <a:lnTo>
                    <a:pt x="1343025" y="23813"/>
                  </a:lnTo>
                  <a:lnTo>
                    <a:pt x="1285875" y="0"/>
                  </a:lnTo>
                  <a:lnTo>
                    <a:pt x="300038" y="85725"/>
                  </a:lnTo>
                  <a:close/>
                </a:path>
              </a:pathLst>
            </a:custGeom>
            <a:solidFill>
              <a:srgbClr val="FFC000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9" name="フリーフォーム: 図形 208">
              <a:extLst>
                <a:ext uri="{FF2B5EF4-FFF2-40B4-BE49-F238E27FC236}">
                  <a16:creationId xmlns:a16="http://schemas.microsoft.com/office/drawing/2014/main" id="{628AFD33-44C9-4D1F-A2FA-BE1FCF60709D}"/>
                </a:ext>
              </a:extLst>
            </p:cNvPr>
            <p:cNvSpPr/>
            <p:nvPr/>
          </p:nvSpPr>
          <p:spPr>
            <a:xfrm>
              <a:off x="909638" y="2857500"/>
              <a:ext cx="1004887" cy="428625"/>
            </a:xfrm>
            <a:custGeom>
              <a:avLst/>
              <a:gdLst>
                <a:gd name="connsiteX0" fmla="*/ 1004887 w 1004887"/>
                <a:gd name="connsiteY0" fmla="*/ 285750 h 428625"/>
                <a:gd name="connsiteX1" fmla="*/ 642937 w 1004887"/>
                <a:gd name="connsiteY1" fmla="*/ 285750 h 428625"/>
                <a:gd name="connsiteX2" fmla="*/ 514350 w 1004887"/>
                <a:gd name="connsiteY2" fmla="*/ 333375 h 428625"/>
                <a:gd name="connsiteX3" fmla="*/ 190500 w 1004887"/>
                <a:gd name="connsiteY3" fmla="*/ 376238 h 428625"/>
                <a:gd name="connsiteX4" fmla="*/ 109537 w 1004887"/>
                <a:gd name="connsiteY4" fmla="*/ 428625 h 428625"/>
                <a:gd name="connsiteX5" fmla="*/ 0 w 1004887"/>
                <a:gd name="connsiteY5" fmla="*/ 390525 h 428625"/>
                <a:gd name="connsiteX6" fmla="*/ 271462 w 1004887"/>
                <a:gd name="connsiteY6" fmla="*/ 152400 h 428625"/>
                <a:gd name="connsiteX7" fmla="*/ 485775 w 1004887"/>
                <a:gd name="connsiteY7" fmla="*/ 128588 h 428625"/>
                <a:gd name="connsiteX8" fmla="*/ 623887 w 1004887"/>
                <a:gd name="connsiteY8" fmla="*/ 85725 h 428625"/>
                <a:gd name="connsiteX9" fmla="*/ 914400 w 1004887"/>
                <a:gd name="connsiteY9" fmla="*/ 0 h 428625"/>
                <a:gd name="connsiteX10" fmla="*/ 1004887 w 1004887"/>
                <a:gd name="connsiteY10" fmla="*/ 285750 h 428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004887" h="428625">
                  <a:moveTo>
                    <a:pt x="1004887" y="285750"/>
                  </a:moveTo>
                  <a:lnTo>
                    <a:pt x="642937" y="285750"/>
                  </a:lnTo>
                  <a:lnTo>
                    <a:pt x="514350" y="333375"/>
                  </a:lnTo>
                  <a:lnTo>
                    <a:pt x="190500" y="376238"/>
                  </a:lnTo>
                  <a:lnTo>
                    <a:pt x="109537" y="428625"/>
                  </a:lnTo>
                  <a:lnTo>
                    <a:pt x="0" y="390525"/>
                  </a:lnTo>
                  <a:lnTo>
                    <a:pt x="271462" y="152400"/>
                  </a:lnTo>
                  <a:lnTo>
                    <a:pt x="485775" y="128588"/>
                  </a:lnTo>
                  <a:lnTo>
                    <a:pt x="623887" y="85725"/>
                  </a:lnTo>
                  <a:lnTo>
                    <a:pt x="914400" y="0"/>
                  </a:lnTo>
                  <a:lnTo>
                    <a:pt x="1004887" y="285750"/>
                  </a:lnTo>
                  <a:close/>
                </a:path>
              </a:pathLst>
            </a:custGeom>
            <a:pattFill prst="lgConfetti">
              <a:fgClr>
                <a:srgbClr val="FFC000">
                  <a:lumMod val="60000"/>
                  <a:lumOff val="40000"/>
                </a:srgbClr>
              </a:fgClr>
              <a:bgClr>
                <a:sysClr val="window" lastClr="FFFFFF">
                  <a:lumMod val="6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0" name="フリーフォーム: 図形 209">
              <a:extLst>
                <a:ext uri="{FF2B5EF4-FFF2-40B4-BE49-F238E27FC236}">
                  <a16:creationId xmlns:a16="http://schemas.microsoft.com/office/drawing/2014/main" id="{EAAB1169-9E7F-4D8F-8DBF-EB880538924A}"/>
                </a:ext>
              </a:extLst>
            </p:cNvPr>
            <p:cNvSpPr/>
            <p:nvPr/>
          </p:nvSpPr>
          <p:spPr>
            <a:xfrm>
              <a:off x="1752600" y="2686050"/>
              <a:ext cx="2305050" cy="1004888"/>
            </a:xfrm>
            <a:custGeom>
              <a:avLst/>
              <a:gdLst>
                <a:gd name="connsiteX0" fmla="*/ 33337 w 2305050"/>
                <a:gd name="connsiteY0" fmla="*/ 423863 h 1004888"/>
                <a:gd name="connsiteX1" fmla="*/ 152400 w 2305050"/>
                <a:gd name="connsiteY1" fmla="*/ 509588 h 1004888"/>
                <a:gd name="connsiteX2" fmla="*/ 490537 w 2305050"/>
                <a:gd name="connsiteY2" fmla="*/ 438150 h 1004888"/>
                <a:gd name="connsiteX3" fmla="*/ 647700 w 2305050"/>
                <a:gd name="connsiteY3" fmla="*/ 519113 h 1004888"/>
                <a:gd name="connsiteX4" fmla="*/ 923925 w 2305050"/>
                <a:gd name="connsiteY4" fmla="*/ 490538 h 1004888"/>
                <a:gd name="connsiteX5" fmla="*/ 1676400 w 2305050"/>
                <a:gd name="connsiteY5" fmla="*/ 657225 h 1004888"/>
                <a:gd name="connsiteX6" fmla="*/ 1919287 w 2305050"/>
                <a:gd name="connsiteY6" fmla="*/ 819150 h 1004888"/>
                <a:gd name="connsiteX7" fmla="*/ 2305050 w 2305050"/>
                <a:gd name="connsiteY7" fmla="*/ 1004888 h 1004888"/>
                <a:gd name="connsiteX8" fmla="*/ 2305050 w 2305050"/>
                <a:gd name="connsiteY8" fmla="*/ 0 h 1004888"/>
                <a:gd name="connsiteX9" fmla="*/ 1595437 w 2305050"/>
                <a:gd name="connsiteY9" fmla="*/ 4763 h 1004888"/>
                <a:gd name="connsiteX10" fmla="*/ 138112 w 2305050"/>
                <a:gd name="connsiteY10" fmla="*/ 4763 h 1004888"/>
                <a:gd name="connsiteX11" fmla="*/ 23812 w 2305050"/>
                <a:gd name="connsiteY11" fmla="*/ 114300 h 1004888"/>
                <a:gd name="connsiteX12" fmla="*/ 0 w 2305050"/>
                <a:gd name="connsiteY12" fmla="*/ 276225 h 1004888"/>
                <a:gd name="connsiteX13" fmla="*/ 33337 w 2305050"/>
                <a:gd name="connsiteY13" fmla="*/ 423863 h 1004888"/>
                <a:gd name="connsiteX0" fmla="*/ 33337 w 2562225"/>
                <a:gd name="connsiteY0" fmla="*/ 423863 h 1004888"/>
                <a:gd name="connsiteX1" fmla="*/ 152400 w 2562225"/>
                <a:gd name="connsiteY1" fmla="*/ 509588 h 1004888"/>
                <a:gd name="connsiteX2" fmla="*/ 490537 w 2562225"/>
                <a:gd name="connsiteY2" fmla="*/ 438150 h 1004888"/>
                <a:gd name="connsiteX3" fmla="*/ 647700 w 2562225"/>
                <a:gd name="connsiteY3" fmla="*/ 519113 h 1004888"/>
                <a:gd name="connsiteX4" fmla="*/ 923925 w 2562225"/>
                <a:gd name="connsiteY4" fmla="*/ 490538 h 1004888"/>
                <a:gd name="connsiteX5" fmla="*/ 1676400 w 2562225"/>
                <a:gd name="connsiteY5" fmla="*/ 657225 h 1004888"/>
                <a:gd name="connsiteX6" fmla="*/ 1919287 w 2562225"/>
                <a:gd name="connsiteY6" fmla="*/ 819150 h 1004888"/>
                <a:gd name="connsiteX7" fmla="*/ 2305050 w 2562225"/>
                <a:gd name="connsiteY7" fmla="*/ 1004888 h 1004888"/>
                <a:gd name="connsiteX8" fmla="*/ 2562225 w 2562225"/>
                <a:gd name="connsiteY8" fmla="*/ 509588 h 1004888"/>
                <a:gd name="connsiteX9" fmla="*/ 2305050 w 2562225"/>
                <a:gd name="connsiteY9" fmla="*/ 0 h 1004888"/>
                <a:gd name="connsiteX10" fmla="*/ 1595437 w 2562225"/>
                <a:gd name="connsiteY10" fmla="*/ 4763 h 1004888"/>
                <a:gd name="connsiteX11" fmla="*/ 138112 w 2562225"/>
                <a:gd name="connsiteY11" fmla="*/ 4763 h 1004888"/>
                <a:gd name="connsiteX12" fmla="*/ 23812 w 2562225"/>
                <a:gd name="connsiteY12" fmla="*/ 114300 h 1004888"/>
                <a:gd name="connsiteX13" fmla="*/ 0 w 2562225"/>
                <a:gd name="connsiteY13" fmla="*/ 276225 h 1004888"/>
                <a:gd name="connsiteX14" fmla="*/ 33337 w 2562225"/>
                <a:gd name="connsiteY14" fmla="*/ 423863 h 1004888"/>
                <a:gd name="connsiteX0" fmla="*/ 2562225 w 2653665"/>
                <a:gd name="connsiteY0" fmla="*/ 509588 h 1004888"/>
                <a:gd name="connsiteX1" fmla="*/ 2305050 w 2653665"/>
                <a:gd name="connsiteY1" fmla="*/ 0 h 1004888"/>
                <a:gd name="connsiteX2" fmla="*/ 1595437 w 2653665"/>
                <a:gd name="connsiteY2" fmla="*/ 4763 h 1004888"/>
                <a:gd name="connsiteX3" fmla="*/ 138112 w 2653665"/>
                <a:gd name="connsiteY3" fmla="*/ 4763 h 1004888"/>
                <a:gd name="connsiteX4" fmla="*/ 23812 w 2653665"/>
                <a:gd name="connsiteY4" fmla="*/ 114300 h 1004888"/>
                <a:gd name="connsiteX5" fmla="*/ 0 w 2653665"/>
                <a:gd name="connsiteY5" fmla="*/ 276225 h 1004888"/>
                <a:gd name="connsiteX6" fmla="*/ 33337 w 2653665"/>
                <a:gd name="connsiteY6" fmla="*/ 423863 h 1004888"/>
                <a:gd name="connsiteX7" fmla="*/ 152400 w 2653665"/>
                <a:gd name="connsiteY7" fmla="*/ 509588 h 1004888"/>
                <a:gd name="connsiteX8" fmla="*/ 490537 w 2653665"/>
                <a:gd name="connsiteY8" fmla="*/ 438150 h 1004888"/>
                <a:gd name="connsiteX9" fmla="*/ 647700 w 2653665"/>
                <a:gd name="connsiteY9" fmla="*/ 519113 h 1004888"/>
                <a:gd name="connsiteX10" fmla="*/ 923925 w 2653665"/>
                <a:gd name="connsiteY10" fmla="*/ 490538 h 1004888"/>
                <a:gd name="connsiteX11" fmla="*/ 1676400 w 2653665"/>
                <a:gd name="connsiteY11" fmla="*/ 657225 h 1004888"/>
                <a:gd name="connsiteX12" fmla="*/ 1919287 w 2653665"/>
                <a:gd name="connsiteY12" fmla="*/ 819150 h 1004888"/>
                <a:gd name="connsiteX13" fmla="*/ 2305050 w 2653665"/>
                <a:gd name="connsiteY13" fmla="*/ 1004888 h 1004888"/>
                <a:gd name="connsiteX14" fmla="*/ 2653665 w 2653665"/>
                <a:gd name="connsiteY14" fmla="*/ 601028 h 1004888"/>
                <a:gd name="connsiteX0" fmla="*/ 2562225 w 2653665"/>
                <a:gd name="connsiteY0" fmla="*/ 509588 h 1004888"/>
                <a:gd name="connsiteX1" fmla="*/ 2305050 w 2653665"/>
                <a:gd name="connsiteY1" fmla="*/ 0 h 1004888"/>
                <a:gd name="connsiteX2" fmla="*/ 138112 w 2653665"/>
                <a:gd name="connsiteY2" fmla="*/ 4763 h 1004888"/>
                <a:gd name="connsiteX3" fmla="*/ 23812 w 2653665"/>
                <a:gd name="connsiteY3" fmla="*/ 114300 h 1004888"/>
                <a:gd name="connsiteX4" fmla="*/ 0 w 2653665"/>
                <a:gd name="connsiteY4" fmla="*/ 276225 h 1004888"/>
                <a:gd name="connsiteX5" fmla="*/ 33337 w 2653665"/>
                <a:gd name="connsiteY5" fmla="*/ 423863 h 1004888"/>
                <a:gd name="connsiteX6" fmla="*/ 152400 w 2653665"/>
                <a:gd name="connsiteY6" fmla="*/ 509588 h 1004888"/>
                <a:gd name="connsiteX7" fmla="*/ 490537 w 2653665"/>
                <a:gd name="connsiteY7" fmla="*/ 438150 h 1004888"/>
                <a:gd name="connsiteX8" fmla="*/ 647700 w 2653665"/>
                <a:gd name="connsiteY8" fmla="*/ 519113 h 1004888"/>
                <a:gd name="connsiteX9" fmla="*/ 923925 w 2653665"/>
                <a:gd name="connsiteY9" fmla="*/ 490538 h 1004888"/>
                <a:gd name="connsiteX10" fmla="*/ 1676400 w 2653665"/>
                <a:gd name="connsiteY10" fmla="*/ 657225 h 1004888"/>
                <a:gd name="connsiteX11" fmla="*/ 1919287 w 2653665"/>
                <a:gd name="connsiteY11" fmla="*/ 819150 h 1004888"/>
                <a:gd name="connsiteX12" fmla="*/ 2305050 w 2653665"/>
                <a:gd name="connsiteY12" fmla="*/ 1004888 h 1004888"/>
                <a:gd name="connsiteX13" fmla="*/ 2653665 w 2653665"/>
                <a:gd name="connsiteY13" fmla="*/ 601028 h 1004888"/>
                <a:gd name="connsiteX0" fmla="*/ 2305050 w 2653665"/>
                <a:gd name="connsiteY0" fmla="*/ 0 h 1004888"/>
                <a:gd name="connsiteX1" fmla="*/ 138112 w 2653665"/>
                <a:gd name="connsiteY1" fmla="*/ 4763 h 1004888"/>
                <a:gd name="connsiteX2" fmla="*/ 23812 w 2653665"/>
                <a:gd name="connsiteY2" fmla="*/ 114300 h 1004888"/>
                <a:gd name="connsiteX3" fmla="*/ 0 w 2653665"/>
                <a:gd name="connsiteY3" fmla="*/ 276225 h 1004888"/>
                <a:gd name="connsiteX4" fmla="*/ 33337 w 2653665"/>
                <a:gd name="connsiteY4" fmla="*/ 423863 h 1004888"/>
                <a:gd name="connsiteX5" fmla="*/ 152400 w 2653665"/>
                <a:gd name="connsiteY5" fmla="*/ 509588 h 1004888"/>
                <a:gd name="connsiteX6" fmla="*/ 490537 w 2653665"/>
                <a:gd name="connsiteY6" fmla="*/ 438150 h 1004888"/>
                <a:gd name="connsiteX7" fmla="*/ 647700 w 2653665"/>
                <a:gd name="connsiteY7" fmla="*/ 519113 h 1004888"/>
                <a:gd name="connsiteX8" fmla="*/ 923925 w 2653665"/>
                <a:gd name="connsiteY8" fmla="*/ 490538 h 1004888"/>
                <a:gd name="connsiteX9" fmla="*/ 1676400 w 2653665"/>
                <a:gd name="connsiteY9" fmla="*/ 657225 h 1004888"/>
                <a:gd name="connsiteX10" fmla="*/ 1919287 w 2653665"/>
                <a:gd name="connsiteY10" fmla="*/ 819150 h 1004888"/>
                <a:gd name="connsiteX11" fmla="*/ 2305050 w 2653665"/>
                <a:gd name="connsiteY11" fmla="*/ 1004888 h 1004888"/>
                <a:gd name="connsiteX12" fmla="*/ 2653665 w 2653665"/>
                <a:gd name="connsiteY12" fmla="*/ 601028 h 1004888"/>
                <a:gd name="connsiteX0" fmla="*/ 2305050 w 2305050"/>
                <a:gd name="connsiteY0" fmla="*/ 0 h 1004888"/>
                <a:gd name="connsiteX1" fmla="*/ 138112 w 2305050"/>
                <a:gd name="connsiteY1" fmla="*/ 4763 h 1004888"/>
                <a:gd name="connsiteX2" fmla="*/ 23812 w 2305050"/>
                <a:gd name="connsiteY2" fmla="*/ 114300 h 1004888"/>
                <a:gd name="connsiteX3" fmla="*/ 0 w 2305050"/>
                <a:gd name="connsiteY3" fmla="*/ 276225 h 1004888"/>
                <a:gd name="connsiteX4" fmla="*/ 33337 w 2305050"/>
                <a:gd name="connsiteY4" fmla="*/ 423863 h 1004888"/>
                <a:gd name="connsiteX5" fmla="*/ 152400 w 2305050"/>
                <a:gd name="connsiteY5" fmla="*/ 509588 h 1004888"/>
                <a:gd name="connsiteX6" fmla="*/ 490537 w 2305050"/>
                <a:gd name="connsiteY6" fmla="*/ 438150 h 1004888"/>
                <a:gd name="connsiteX7" fmla="*/ 647700 w 2305050"/>
                <a:gd name="connsiteY7" fmla="*/ 519113 h 1004888"/>
                <a:gd name="connsiteX8" fmla="*/ 923925 w 2305050"/>
                <a:gd name="connsiteY8" fmla="*/ 490538 h 1004888"/>
                <a:gd name="connsiteX9" fmla="*/ 1676400 w 2305050"/>
                <a:gd name="connsiteY9" fmla="*/ 657225 h 1004888"/>
                <a:gd name="connsiteX10" fmla="*/ 1919287 w 2305050"/>
                <a:gd name="connsiteY10" fmla="*/ 819150 h 1004888"/>
                <a:gd name="connsiteX11" fmla="*/ 2305050 w 2305050"/>
                <a:gd name="connsiteY11" fmla="*/ 1004888 h 10048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305050" h="1004888">
                  <a:moveTo>
                    <a:pt x="2305050" y="0"/>
                  </a:moveTo>
                  <a:lnTo>
                    <a:pt x="138112" y="4763"/>
                  </a:lnTo>
                  <a:lnTo>
                    <a:pt x="23812" y="114300"/>
                  </a:lnTo>
                  <a:lnTo>
                    <a:pt x="0" y="276225"/>
                  </a:lnTo>
                  <a:lnTo>
                    <a:pt x="33337" y="423863"/>
                  </a:lnTo>
                  <a:lnTo>
                    <a:pt x="152400" y="509588"/>
                  </a:lnTo>
                  <a:lnTo>
                    <a:pt x="490537" y="438150"/>
                  </a:lnTo>
                  <a:lnTo>
                    <a:pt x="647700" y="519113"/>
                  </a:lnTo>
                  <a:lnTo>
                    <a:pt x="923925" y="490538"/>
                  </a:lnTo>
                  <a:lnTo>
                    <a:pt x="1676400" y="657225"/>
                  </a:lnTo>
                  <a:lnTo>
                    <a:pt x="1919287" y="819150"/>
                  </a:lnTo>
                  <a:lnTo>
                    <a:pt x="2305050" y="1004888"/>
                  </a:lnTo>
                </a:path>
              </a:pathLst>
            </a:custGeom>
            <a:pattFill prst="lgConfetti">
              <a:fgClr>
                <a:srgbClr val="FFC000">
                  <a:lumMod val="60000"/>
                  <a:lumOff val="40000"/>
                </a:srgbClr>
              </a:fgClr>
              <a:bgClr>
                <a:sysClr val="window" lastClr="FFFFFF">
                  <a:lumMod val="6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1" name="フリーフォーム: 図形 210">
              <a:extLst>
                <a:ext uri="{FF2B5EF4-FFF2-40B4-BE49-F238E27FC236}">
                  <a16:creationId xmlns:a16="http://schemas.microsoft.com/office/drawing/2014/main" id="{20E60CAC-C6E2-4BEE-89FD-60DEF287B64D}"/>
                </a:ext>
              </a:extLst>
            </p:cNvPr>
            <p:cNvSpPr/>
            <p:nvPr/>
          </p:nvSpPr>
          <p:spPr>
            <a:xfrm>
              <a:off x="2928937" y="2709863"/>
              <a:ext cx="1128713" cy="466725"/>
            </a:xfrm>
            <a:custGeom>
              <a:avLst/>
              <a:gdLst>
                <a:gd name="connsiteX0" fmla="*/ 1123950 w 1128713"/>
                <a:gd name="connsiteY0" fmla="*/ 0 h 466725"/>
                <a:gd name="connsiteX1" fmla="*/ 328613 w 1128713"/>
                <a:gd name="connsiteY1" fmla="*/ 0 h 466725"/>
                <a:gd name="connsiteX2" fmla="*/ 0 w 1128713"/>
                <a:gd name="connsiteY2" fmla="*/ 133350 h 466725"/>
                <a:gd name="connsiteX3" fmla="*/ 300038 w 1128713"/>
                <a:gd name="connsiteY3" fmla="*/ 223837 h 466725"/>
                <a:gd name="connsiteX4" fmla="*/ 428625 w 1128713"/>
                <a:gd name="connsiteY4" fmla="*/ 171450 h 466725"/>
                <a:gd name="connsiteX5" fmla="*/ 638175 w 1128713"/>
                <a:gd name="connsiteY5" fmla="*/ 204787 h 466725"/>
                <a:gd name="connsiteX6" fmla="*/ 742950 w 1128713"/>
                <a:gd name="connsiteY6" fmla="*/ 328612 h 466725"/>
                <a:gd name="connsiteX7" fmla="*/ 923925 w 1128713"/>
                <a:gd name="connsiteY7" fmla="*/ 423862 h 466725"/>
                <a:gd name="connsiteX8" fmla="*/ 1128713 w 1128713"/>
                <a:gd name="connsiteY8" fmla="*/ 466725 h 466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28713" h="466725">
                  <a:moveTo>
                    <a:pt x="1123950" y="0"/>
                  </a:moveTo>
                  <a:lnTo>
                    <a:pt x="328613" y="0"/>
                  </a:lnTo>
                  <a:lnTo>
                    <a:pt x="0" y="133350"/>
                  </a:lnTo>
                  <a:lnTo>
                    <a:pt x="300038" y="223837"/>
                  </a:lnTo>
                  <a:lnTo>
                    <a:pt x="428625" y="171450"/>
                  </a:lnTo>
                  <a:lnTo>
                    <a:pt x="638175" y="204787"/>
                  </a:lnTo>
                  <a:lnTo>
                    <a:pt x="742950" y="328612"/>
                  </a:lnTo>
                  <a:lnTo>
                    <a:pt x="923925" y="423862"/>
                  </a:lnTo>
                  <a:lnTo>
                    <a:pt x="1128713" y="466725"/>
                  </a:lnTo>
                </a:path>
              </a:pathLst>
            </a:custGeom>
            <a:pattFill prst="lgConfetti">
              <a:fgClr>
                <a:srgbClr val="FFC000">
                  <a:lumMod val="60000"/>
                  <a:lumOff val="40000"/>
                </a:srgbClr>
              </a:fgClr>
              <a:bgClr>
                <a:srgbClr val="FFC000">
                  <a:lumMod val="20000"/>
                  <a:lumOff val="80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2" name="フリーフォーム: 図形 211">
              <a:extLst>
                <a:ext uri="{FF2B5EF4-FFF2-40B4-BE49-F238E27FC236}">
                  <a16:creationId xmlns:a16="http://schemas.microsoft.com/office/drawing/2014/main" id="{341289BF-D6BB-4647-8272-113202E5F31D}"/>
                </a:ext>
              </a:extLst>
            </p:cNvPr>
            <p:cNvSpPr/>
            <p:nvPr/>
          </p:nvSpPr>
          <p:spPr>
            <a:xfrm>
              <a:off x="1690687" y="2343150"/>
              <a:ext cx="1752600" cy="533400"/>
            </a:xfrm>
            <a:custGeom>
              <a:avLst/>
              <a:gdLst>
                <a:gd name="connsiteX0" fmla="*/ 123825 w 1752600"/>
                <a:gd name="connsiteY0" fmla="*/ 442913 h 533400"/>
                <a:gd name="connsiteX1" fmla="*/ 285750 w 1752600"/>
                <a:gd name="connsiteY1" fmla="*/ 485775 h 533400"/>
                <a:gd name="connsiteX2" fmla="*/ 461963 w 1752600"/>
                <a:gd name="connsiteY2" fmla="*/ 395288 h 533400"/>
                <a:gd name="connsiteX3" fmla="*/ 795338 w 1752600"/>
                <a:gd name="connsiteY3" fmla="*/ 495300 h 533400"/>
                <a:gd name="connsiteX4" fmla="*/ 919163 w 1752600"/>
                <a:gd name="connsiteY4" fmla="*/ 471488 h 533400"/>
                <a:gd name="connsiteX5" fmla="*/ 1295400 w 1752600"/>
                <a:gd name="connsiteY5" fmla="*/ 533400 h 533400"/>
                <a:gd name="connsiteX6" fmla="*/ 1452563 w 1752600"/>
                <a:gd name="connsiteY6" fmla="*/ 457200 h 533400"/>
                <a:gd name="connsiteX7" fmla="*/ 1643063 w 1752600"/>
                <a:gd name="connsiteY7" fmla="*/ 438150 h 533400"/>
                <a:gd name="connsiteX8" fmla="*/ 1724025 w 1752600"/>
                <a:gd name="connsiteY8" fmla="*/ 352425 h 533400"/>
                <a:gd name="connsiteX9" fmla="*/ 1752600 w 1752600"/>
                <a:gd name="connsiteY9" fmla="*/ 290513 h 533400"/>
                <a:gd name="connsiteX10" fmla="*/ 1704975 w 1752600"/>
                <a:gd name="connsiteY10" fmla="*/ 219075 h 533400"/>
                <a:gd name="connsiteX11" fmla="*/ 1662113 w 1752600"/>
                <a:gd name="connsiteY11" fmla="*/ 95250 h 533400"/>
                <a:gd name="connsiteX12" fmla="*/ 1576388 w 1752600"/>
                <a:gd name="connsiteY12" fmla="*/ 52388 h 533400"/>
                <a:gd name="connsiteX13" fmla="*/ 1504950 w 1752600"/>
                <a:gd name="connsiteY13" fmla="*/ 76200 h 533400"/>
                <a:gd name="connsiteX14" fmla="*/ 1409700 w 1752600"/>
                <a:gd name="connsiteY14" fmla="*/ 23813 h 533400"/>
                <a:gd name="connsiteX15" fmla="*/ 1314450 w 1752600"/>
                <a:gd name="connsiteY15" fmla="*/ 28575 h 533400"/>
                <a:gd name="connsiteX16" fmla="*/ 1271588 w 1752600"/>
                <a:gd name="connsiteY16" fmla="*/ 71438 h 533400"/>
                <a:gd name="connsiteX17" fmla="*/ 1071563 w 1752600"/>
                <a:gd name="connsiteY17" fmla="*/ 28575 h 533400"/>
                <a:gd name="connsiteX18" fmla="*/ 1009650 w 1752600"/>
                <a:gd name="connsiteY18" fmla="*/ 76200 h 533400"/>
                <a:gd name="connsiteX19" fmla="*/ 919163 w 1752600"/>
                <a:gd name="connsiteY19" fmla="*/ 76200 h 533400"/>
                <a:gd name="connsiteX20" fmla="*/ 862013 w 1752600"/>
                <a:gd name="connsiteY20" fmla="*/ 23813 h 533400"/>
                <a:gd name="connsiteX21" fmla="*/ 657225 w 1752600"/>
                <a:gd name="connsiteY21" fmla="*/ 9525 h 533400"/>
                <a:gd name="connsiteX22" fmla="*/ 595313 w 1752600"/>
                <a:gd name="connsiteY22" fmla="*/ 85725 h 533400"/>
                <a:gd name="connsiteX23" fmla="*/ 452438 w 1752600"/>
                <a:gd name="connsiteY23" fmla="*/ 0 h 533400"/>
                <a:gd name="connsiteX24" fmla="*/ 376238 w 1752600"/>
                <a:gd name="connsiteY24" fmla="*/ 76200 h 533400"/>
                <a:gd name="connsiteX25" fmla="*/ 280988 w 1752600"/>
                <a:gd name="connsiteY25" fmla="*/ 76200 h 533400"/>
                <a:gd name="connsiteX26" fmla="*/ 223838 w 1752600"/>
                <a:gd name="connsiteY26" fmla="*/ 76200 h 533400"/>
                <a:gd name="connsiteX27" fmla="*/ 209550 w 1752600"/>
                <a:gd name="connsiteY27" fmla="*/ 128588 h 533400"/>
                <a:gd name="connsiteX28" fmla="*/ 209550 w 1752600"/>
                <a:gd name="connsiteY28" fmla="*/ 166688 h 533400"/>
                <a:gd name="connsiteX29" fmla="*/ 114300 w 1752600"/>
                <a:gd name="connsiteY29" fmla="*/ 195263 h 533400"/>
                <a:gd name="connsiteX30" fmla="*/ 61913 w 1752600"/>
                <a:gd name="connsiteY30" fmla="*/ 257175 h 533400"/>
                <a:gd name="connsiteX31" fmla="*/ 71438 w 1752600"/>
                <a:gd name="connsiteY31" fmla="*/ 314325 h 533400"/>
                <a:gd name="connsiteX32" fmla="*/ 0 w 1752600"/>
                <a:gd name="connsiteY32" fmla="*/ 323850 h 533400"/>
                <a:gd name="connsiteX33" fmla="*/ 4763 w 1752600"/>
                <a:gd name="connsiteY33" fmla="*/ 390525 h 533400"/>
                <a:gd name="connsiteX34" fmla="*/ 38100 w 1752600"/>
                <a:gd name="connsiteY34" fmla="*/ 409575 h 533400"/>
                <a:gd name="connsiteX35" fmla="*/ 38100 w 1752600"/>
                <a:gd name="connsiteY35" fmla="*/ 409575 h 533400"/>
                <a:gd name="connsiteX36" fmla="*/ 123825 w 1752600"/>
                <a:gd name="connsiteY36" fmla="*/ 442913 h 5334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752600" h="533400">
                  <a:moveTo>
                    <a:pt x="123825" y="442913"/>
                  </a:moveTo>
                  <a:lnTo>
                    <a:pt x="285750" y="485775"/>
                  </a:lnTo>
                  <a:lnTo>
                    <a:pt x="461963" y="395288"/>
                  </a:lnTo>
                  <a:lnTo>
                    <a:pt x="795338" y="495300"/>
                  </a:lnTo>
                  <a:lnTo>
                    <a:pt x="919163" y="471488"/>
                  </a:lnTo>
                  <a:lnTo>
                    <a:pt x="1295400" y="533400"/>
                  </a:lnTo>
                  <a:lnTo>
                    <a:pt x="1452563" y="457200"/>
                  </a:lnTo>
                  <a:lnTo>
                    <a:pt x="1643063" y="438150"/>
                  </a:lnTo>
                  <a:lnTo>
                    <a:pt x="1724025" y="352425"/>
                  </a:lnTo>
                  <a:lnTo>
                    <a:pt x="1752600" y="290513"/>
                  </a:lnTo>
                  <a:lnTo>
                    <a:pt x="1704975" y="219075"/>
                  </a:lnTo>
                  <a:lnTo>
                    <a:pt x="1662113" y="95250"/>
                  </a:lnTo>
                  <a:lnTo>
                    <a:pt x="1576388" y="52388"/>
                  </a:lnTo>
                  <a:lnTo>
                    <a:pt x="1504950" y="76200"/>
                  </a:lnTo>
                  <a:lnTo>
                    <a:pt x="1409700" y="23813"/>
                  </a:lnTo>
                  <a:lnTo>
                    <a:pt x="1314450" y="28575"/>
                  </a:lnTo>
                  <a:lnTo>
                    <a:pt x="1271588" y="71438"/>
                  </a:lnTo>
                  <a:lnTo>
                    <a:pt x="1071563" y="28575"/>
                  </a:lnTo>
                  <a:lnTo>
                    <a:pt x="1009650" y="76200"/>
                  </a:lnTo>
                  <a:lnTo>
                    <a:pt x="919163" y="76200"/>
                  </a:lnTo>
                  <a:lnTo>
                    <a:pt x="862013" y="23813"/>
                  </a:lnTo>
                  <a:lnTo>
                    <a:pt x="657225" y="9525"/>
                  </a:lnTo>
                  <a:lnTo>
                    <a:pt x="595313" y="85725"/>
                  </a:lnTo>
                  <a:lnTo>
                    <a:pt x="452438" y="0"/>
                  </a:lnTo>
                  <a:lnTo>
                    <a:pt x="376238" y="76200"/>
                  </a:lnTo>
                  <a:lnTo>
                    <a:pt x="280988" y="76200"/>
                  </a:lnTo>
                  <a:lnTo>
                    <a:pt x="223838" y="76200"/>
                  </a:lnTo>
                  <a:lnTo>
                    <a:pt x="209550" y="128588"/>
                  </a:lnTo>
                  <a:lnTo>
                    <a:pt x="209550" y="166688"/>
                  </a:lnTo>
                  <a:lnTo>
                    <a:pt x="114300" y="195263"/>
                  </a:lnTo>
                  <a:lnTo>
                    <a:pt x="61913" y="257175"/>
                  </a:lnTo>
                  <a:lnTo>
                    <a:pt x="71438" y="314325"/>
                  </a:lnTo>
                  <a:lnTo>
                    <a:pt x="0" y="323850"/>
                  </a:lnTo>
                  <a:lnTo>
                    <a:pt x="4763" y="390525"/>
                  </a:lnTo>
                  <a:lnTo>
                    <a:pt x="38100" y="409575"/>
                  </a:lnTo>
                  <a:lnTo>
                    <a:pt x="38100" y="409575"/>
                  </a:lnTo>
                  <a:lnTo>
                    <a:pt x="123825" y="442913"/>
                  </a:lnTo>
                  <a:close/>
                </a:path>
              </a:pathLst>
            </a:custGeom>
            <a:pattFill prst="lgConfetti">
              <a:fgClr>
                <a:srgbClr val="006600"/>
              </a:fgClr>
              <a:bgClr>
                <a:srgbClr val="00B050"/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3" name="フリーフォーム: 図形 212">
              <a:extLst>
                <a:ext uri="{FF2B5EF4-FFF2-40B4-BE49-F238E27FC236}">
                  <a16:creationId xmlns:a16="http://schemas.microsoft.com/office/drawing/2014/main" id="{266125D1-AA8A-4C81-A499-D561A3D95AB7}"/>
                </a:ext>
              </a:extLst>
            </p:cNvPr>
            <p:cNvSpPr/>
            <p:nvPr/>
          </p:nvSpPr>
          <p:spPr>
            <a:xfrm>
              <a:off x="1752600" y="2895601"/>
              <a:ext cx="695325" cy="309563"/>
            </a:xfrm>
            <a:custGeom>
              <a:avLst/>
              <a:gdLst>
                <a:gd name="connsiteX0" fmla="*/ 28575 w 695325"/>
                <a:gd name="connsiteY0" fmla="*/ 0 h 309563"/>
                <a:gd name="connsiteX1" fmla="*/ 200025 w 695325"/>
                <a:gd name="connsiteY1" fmla="*/ 71438 h 309563"/>
                <a:gd name="connsiteX2" fmla="*/ 280988 w 695325"/>
                <a:gd name="connsiteY2" fmla="*/ 104775 h 309563"/>
                <a:gd name="connsiteX3" fmla="*/ 414338 w 695325"/>
                <a:gd name="connsiteY3" fmla="*/ 76200 h 309563"/>
                <a:gd name="connsiteX4" fmla="*/ 519113 w 695325"/>
                <a:gd name="connsiteY4" fmla="*/ 114300 h 309563"/>
                <a:gd name="connsiteX5" fmla="*/ 638175 w 695325"/>
                <a:gd name="connsiteY5" fmla="*/ 147638 h 309563"/>
                <a:gd name="connsiteX6" fmla="*/ 695325 w 695325"/>
                <a:gd name="connsiteY6" fmla="*/ 204788 h 309563"/>
                <a:gd name="connsiteX7" fmla="*/ 689586 w 695325"/>
                <a:gd name="connsiteY7" fmla="*/ 305230 h 309563"/>
                <a:gd name="connsiteX8" fmla="*/ 647700 w 695325"/>
                <a:gd name="connsiteY8" fmla="*/ 309563 h 309563"/>
                <a:gd name="connsiteX9" fmla="*/ 490537 w 695325"/>
                <a:gd name="connsiteY9" fmla="*/ 228600 h 309563"/>
                <a:gd name="connsiteX10" fmla="*/ 152400 w 695325"/>
                <a:gd name="connsiteY10" fmla="*/ 300038 h 309563"/>
                <a:gd name="connsiteX11" fmla="*/ 33337 w 695325"/>
                <a:gd name="connsiteY11" fmla="*/ 214313 h 309563"/>
                <a:gd name="connsiteX12" fmla="*/ 0 w 695325"/>
                <a:gd name="connsiteY12" fmla="*/ 66675 h 309563"/>
                <a:gd name="connsiteX13" fmla="*/ 8356 w 695325"/>
                <a:gd name="connsiteY13" fmla="*/ 9850 h 3095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695325" h="309563">
                  <a:moveTo>
                    <a:pt x="28575" y="0"/>
                  </a:moveTo>
                  <a:lnTo>
                    <a:pt x="200025" y="71438"/>
                  </a:lnTo>
                  <a:lnTo>
                    <a:pt x="280988" y="104775"/>
                  </a:lnTo>
                  <a:lnTo>
                    <a:pt x="414338" y="76200"/>
                  </a:lnTo>
                  <a:lnTo>
                    <a:pt x="519113" y="114300"/>
                  </a:lnTo>
                  <a:lnTo>
                    <a:pt x="638175" y="147638"/>
                  </a:lnTo>
                  <a:lnTo>
                    <a:pt x="695325" y="204788"/>
                  </a:lnTo>
                  <a:lnTo>
                    <a:pt x="689586" y="305230"/>
                  </a:lnTo>
                  <a:lnTo>
                    <a:pt x="647700" y="309563"/>
                  </a:lnTo>
                  <a:lnTo>
                    <a:pt x="490537" y="228600"/>
                  </a:lnTo>
                  <a:lnTo>
                    <a:pt x="152400" y="300038"/>
                  </a:lnTo>
                  <a:lnTo>
                    <a:pt x="33337" y="214313"/>
                  </a:lnTo>
                  <a:lnTo>
                    <a:pt x="0" y="66675"/>
                  </a:lnTo>
                  <a:lnTo>
                    <a:pt x="8356" y="9850"/>
                  </a:lnTo>
                  <a:close/>
                </a:path>
              </a:pathLst>
            </a:custGeom>
            <a:pattFill prst="dkVert">
              <a:fgClr>
                <a:srgbClr val="FFC000">
                  <a:lumMod val="60000"/>
                  <a:lumOff val="40000"/>
                </a:srgbClr>
              </a:fgClr>
              <a:bgClr>
                <a:sysClr val="window" lastClr="FFFFFF">
                  <a:lumMod val="6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4" name="フリーフォーム: 図形 213">
              <a:extLst>
                <a:ext uri="{FF2B5EF4-FFF2-40B4-BE49-F238E27FC236}">
                  <a16:creationId xmlns:a16="http://schemas.microsoft.com/office/drawing/2014/main" id="{50D30948-2722-47F3-99FB-12F0A8D35C7D}"/>
                </a:ext>
              </a:extLst>
            </p:cNvPr>
            <p:cNvSpPr/>
            <p:nvPr/>
          </p:nvSpPr>
          <p:spPr>
            <a:xfrm>
              <a:off x="2581275" y="3005139"/>
              <a:ext cx="1447800" cy="646231"/>
            </a:xfrm>
            <a:custGeom>
              <a:avLst/>
              <a:gdLst>
                <a:gd name="connsiteX0" fmla="*/ 1309688 w 1447800"/>
                <a:gd name="connsiteY0" fmla="*/ 333375 h 646231"/>
                <a:gd name="connsiteX1" fmla="*/ 1390650 w 1447800"/>
                <a:gd name="connsiteY1" fmla="*/ 342900 h 646231"/>
                <a:gd name="connsiteX2" fmla="*/ 1447800 w 1447800"/>
                <a:gd name="connsiteY2" fmla="*/ 461962 h 646231"/>
                <a:gd name="connsiteX3" fmla="*/ 1394195 w 1447800"/>
                <a:gd name="connsiteY3" fmla="*/ 646231 h 646231"/>
                <a:gd name="connsiteX4" fmla="*/ 1138162 w 1447800"/>
                <a:gd name="connsiteY4" fmla="*/ 522956 h 646231"/>
                <a:gd name="connsiteX5" fmla="*/ 995363 w 1447800"/>
                <a:gd name="connsiteY5" fmla="*/ 119062 h 646231"/>
                <a:gd name="connsiteX6" fmla="*/ 1085850 w 1447800"/>
                <a:gd name="connsiteY6" fmla="*/ 223837 h 646231"/>
                <a:gd name="connsiteX7" fmla="*/ 1033463 w 1447800"/>
                <a:gd name="connsiteY7" fmla="*/ 376237 h 646231"/>
                <a:gd name="connsiteX8" fmla="*/ 1003070 w 1447800"/>
                <a:gd name="connsiteY8" fmla="*/ 441700 h 646231"/>
                <a:gd name="connsiteX9" fmla="*/ 851760 w 1447800"/>
                <a:gd name="connsiteY9" fmla="*/ 340826 h 646231"/>
                <a:gd name="connsiteX10" fmla="*/ 914400 w 1447800"/>
                <a:gd name="connsiteY10" fmla="*/ 314325 h 646231"/>
                <a:gd name="connsiteX11" fmla="*/ 647700 w 1447800"/>
                <a:gd name="connsiteY11" fmla="*/ 76200 h 646231"/>
                <a:gd name="connsiteX12" fmla="*/ 704850 w 1447800"/>
                <a:gd name="connsiteY12" fmla="*/ 85725 h 646231"/>
                <a:gd name="connsiteX13" fmla="*/ 700088 w 1447800"/>
                <a:gd name="connsiteY13" fmla="*/ 223837 h 646231"/>
                <a:gd name="connsiteX14" fmla="*/ 628650 w 1447800"/>
                <a:gd name="connsiteY14" fmla="*/ 257175 h 646231"/>
                <a:gd name="connsiteX15" fmla="*/ 625133 w 1447800"/>
                <a:gd name="connsiteY15" fmla="*/ 288829 h 646231"/>
                <a:gd name="connsiteX16" fmla="*/ 506759 w 1447800"/>
                <a:gd name="connsiteY16" fmla="*/ 262607 h 646231"/>
                <a:gd name="connsiteX17" fmla="*/ 428625 w 1447800"/>
                <a:gd name="connsiteY17" fmla="*/ 71437 h 646231"/>
                <a:gd name="connsiteX18" fmla="*/ 471488 w 1447800"/>
                <a:gd name="connsiteY18" fmla="*/ 161925 h 646231"/>
                <a:gd name="connsiteX19" fmla="*/ 471488 w 1447800"/>
                <a:gd name="connsiteY19" fmla="*/ 223837 h 646231"/>
                <a:gd name="connsiteX20" fmla="*/ 492909 w 1447800"/>
                <a:gd name="connsiteY20" fmla="*/ 259539 h 646231"/>
                <a:gd name="connsiteX21" fmla="*/ 348744 w 1447800"/>
                <a:gd name="connsiteY21" fmla="*/ 227603 h 646231"/>
                <a:gd name="connsiteX22" fmla="*/ 366713 w 1447800"/>
                <a:gd name="connsiteY22" fmla="*/ 171450 h 646231"/>
                <a:gd name="connsiteX23" fmla="*/ 128588 w 1447800"/>
                <a:gd name="connsiteY23" fmla="*/ 0 h 646231"/>
                <a:gd name="connsiteX24" fmla="*/ 214313 w 1447800"/>
                <a:gd name="connsiteY24" fmla="*/ 61912 h 646231"/>
                <a:gd name="connsiteX25" fmla="*/ 217646 w 1447800"/>
                <a:gd name="connsiteY25" fmla="*/ 198563 h 646231"/>
                <a:gd name="connsiteX26" fmla="*/ 95251 w 1447800"/>
                <a:gd name="connsiteY26" fmla="*/ 171450 h 646231"/>
                <a:gd name="connsiteX27" fmla="*/ 143 w 1447800"/>
                <a:gd name="connsiteY27" fmla="*/ 181289 h 646231"/>
                <a:gd name="connsiteX28" fmla="*/ 0 w 1447800"/>
                <a:gd name="connsiteY28" fmla="*/ 180975 h 646231"/>
                <a:gd name="connsiteX29" fmla="*/ 0 w 1447800"/>
                <a:gd name="connsiteY29" fmla="*/ 33337 h 6462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</a:cxnLst>
              <a:rect l="l" t="t" r="r" b="b"/>
              <a:pathLst>
                <a:path w="1447800" h="646231">
                  <a:moveTo>
                    <a:pt x="1309688" y="333375"/>
                  </a:moveTo>
                  <a:lnTo>
                    <a:pt x="1390650" y="342900"/>
                  </a:lnTo>
                  <a:lnTo>
                    <a:pt x="1447800" y="461962"/>
                  </a:lnTo>
                  <a:lnTo>
                    <a:pt x="1394195" y="646231"/>
                  </a:lnTo>
                  <a:lnTo>
                    <a:pt x="1138162" y="522956"/>
                  </a:lnTo>
                  <a:close/>
                  <a:moveTo>
                    <a:pt x="995363" y="119062"/>
                  </a:moveTo>
                  <a:lnTo>
                    <a:pt x="1085850" y="223837"/>
                  </a:lnTo>
                  <a:lnTo>
                    <a:pt x="1033463" y="376237"/>
                  </a:lnTo>
                  <a:lnTo>
                    <a:pt x="1003070" y="441700"/>
                  </a:lnTo>
                  <a:lnTo>
                    <a:pt x="851760" y="340826"/>
                  </a:lnTo>
                  <a:lnTo>
                    <a:pt x="914400" y="314325"/>
                  </a:lnTo>
                  <a:close/>
                  <a:moveTo>
                    <a:pt x="647700" y="76200"/>
                  </a:moveTo>
                  <a:lnTo>
                    <a:pt x="704850" y="85725"/>
                  </a:lnTo>
                  <a:lnTo>
                    <a:pt x="700088" y="223837"/>
                  </a:lnTo>
                  <a:lnTo>
                    <a:pt x="628650" y="257175"/>
                  </a:lnTo>
                  <a:lnTo>
                    <a:pt x="625133" y="288829"/>
                  </a:lnTo>
                  <a:lnTo>
                    <a:pt x="506759" y="262607"/>
                  </a:lnTo>
                  <a:close/>
                  <a:moveTo>
                    <a:pt x="428625" y="71437"/>
                  </a:moveTo>
                  <a:lnTo>
                    <a:pt x="471488" y="161925"/>
                  </a:lnTo>
                  <a:lnTo>
                    <a:pt x="471488" y="223837"/>
                  </a:lnTo>
                  <a:lnTo>
                    <a:pt x="492909" y="259539"/>
                  </a:lnTo>
                  <a:lnTo>
                    <a:pt x="348744" y="227603"/>
                  </a:lnTo>
                  <a:lnTo>
                    <a:pt x="366713" y="171450"/>
                  </a:lnTo>
                  <a:close/>
                  <a:moveTo>
                    <a:pt x="128588" y="0"/>
                  </a:moveTo>
                  <a:lnTo>
                    <a:pt x="214313" y="61912"/>
                  </a:lnTo>
                  <a:lnTo>
                    <a:pt x="217646" y="198563"/>
                  </a:lnTo>
                  <a:lnTo>
                    <a:pt x="95251" y="171450"/>
                  </a:lnTo>
                  <a:lnTo>
                    <a:pt x="143" y="181289"/>
                  </a:lnTo>
                  <a:lnTo>
                    <a:pt x="0" y="180975"/>
                  </a:lnTo>
                  <a:lnTo>
                    <a:pt x="0" y="33337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5" name="フリーフォーム: 図形 214">
              <a:extLst>
                <a:ext uri="{FF2B5EF4-FFF2-40B4-BE49-F238E27FC236}">
                  <a16:creationId xmlns:a16="http://schemas.microsoft.com/office/drawing/2014/main" id="{2660F047-0210-4814-BD61-2EF99E791907}"/>
                </a:ext>
              </a:extLst>
            </p:cNvPr>
            <p:cNvSpPr/>
            <p:nvPr/>
          </p:nvSpPr>
          <p:spPr>
            <a:xfrm>
              <a:off x="1690687" y="2568466"/>
              <a:ext cx="1752600" cy="308084"/>
            </a:xfrm>
            <a:custGeom>
              <a:avLst/>
              <a:gdLst>
                <a:gd name="connsiteX0" fmla="*/ 1709135 w 1752600"/>
                <a:gd name="connsiteY0" fmla="*/ 0 h 308084"/>
                <a:gd name="connsiteX1" fmla="*/ 1752600 w 1752600"/>
                <a:gd name="connsiteY1" fmla="*/ 65197 h 308084"/>
                <a:gd name="connsiteX2" fmla="*/ 1724025 w 1752600"/>
                <a:gd name="connsiteY2" fmla="*/ 127109 h 308084"/>
                <a:gd name="connsiteX3" fmla="*/ 1643063 w 1752600"/>
                <a:gd name="connsiteY3" fmla="*/ 212834 h 308084"/>
                <a:gd name="connsiteX4" fmla="*/ 1452563 w 1752600"/>
                <a:gd name="connsiteY4" fmla="*/ 231884 h 308084"/>
                <a:gd name="connsiteX5" fmla="*/ 1295400 w 1752600"/>
                <a:gd name="connsiteY5" fmla="*/ 308084 h 308084"/>
                <a:gd name="connsiteX6" fmla="*/ 919163 w 1752600"/>
                <a:gd name="connsiteY6" fmla="*/ 246172 h 308084"/>
                <a:gd name="connsiteX7" fmla="*/ 795338 w 1752600"/>
                <a:gd name="connsiteY7" fmla="*/ 269984 h 308084"/>
                <a:gd name="connsiteX8" fmla="*/ 461963 w 1752600"/>
                <a:gd name="connsiteY8" fmla="*/ 169972 h 308084"/>
                <a:gd name="connsiteX9" fmla="*/ 285750 w 1752600"/>
                <a:gd name="connsiteY9" fmla="*/ 260459 h 308084"/>
                <a:gd name="connsiteX10" fmla="*/ 123825 w 1752600"/>
                <a:gd name="connsiteY10" fmla="*/ 217597 h 308084"/>
                <a:gd name="connsiteX11" fmla="*/ 38100 w 1752600"/>
                <a:gd name="connsiteY11" fmla="*/ 184259 h 308084"/>
                <a:gd name="connsiteX12" fmla="*/ 4763 w 1752600"/>
                <a:gd name="connsiteY12" fmla="*/ 165209 h 308084"/>
                <a:gd name="connsiteX13" fmla="*/ 0 w 1752600"/>
                <a:gd name="connsiteY13" fmla="*/ 98534 h 308084"/>
                <a:gd name="connsiteX14" fmla="*/ 71438 w 1752600"/>
                <a:gd name="connsiteY14" fmla="*/ 89009 h 308084"/>
                <a:gd name="connsiteX15" fmla="*/ 65261 w 1752600"/>
                <a:gd name="connsiteY15" fmla="*/ 51947 h 308084"/>
                <a:gd name="connsiteX16" fmla="*/ 123825 w 1752600"/>
                <a:gd name="connsiteY16" fmla="*/ 74722 h 308084"/>
                <a:gd name="connsiteX17" fmla="*/ 285750 w 1752600"/>
                <a:gd name="connsiteY17" fmla="*/ 117584 h 308084"/>
                <a:gd name="connsiteX18" fmla="*/ 461963 w 1752600"/>
                <a:gd name="connsiteY18" fmla="*/ 27097 h 308084"/>
                <a:gd name="connsiteX19" fmla="*/ 795338 w 1752600"/>
                <a:gd name="connsiteY19" fmla="*/ 127109 h 308084"/>
                <a:gd name="connsiteX20" fmla="*/ 919163 w 1752600"/>
                <a:gd name="connsiteY20" fmla="*/ 103297 h 308084"/>
                <a:gd name="connsiteX21" fmla="*/ 1295400 w 1752600"/>
                <a:gd name="connsiteY21" fmla="*/ 165209 h 308084"/>
                <a:gd name="connsiteX22" fmla="*/ 1452563 w 1752600"/>
                <a:gd name="connsiteY22" fmla="*/ 89009 h 308084"/>
                <a:gd name="connsiteX23" fmla="*/ 1643063 w 1752600"/>
                <a:gd name="connsiteY23" fmla="*/ 69959 h 3080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52600" h="308084">
                  <a:moveTo>
                    <a:pt x="1709135" y="0"/>
                  </a:moveTo>
                  <a:lnTo>
                    <a:pt x="1752600" y="65197"/>
                  </a:lnTo>
                  <a:lnTo>
                    <a:pt x="1724025" y="127109"/>
                  </a:lnTo>
                  <a:lnTo>
                    <a:pt x="1643063" y="212834"/>
                  </a:lnTo>
                  <a:lnTo>
                    <a:pt x="1452563" y="231884"/>
                  </a:lnTo>
                  <a:lnTo>
                    <a:pt x="1295400" y="308084"/>
                  </a:lnTo>
                  <a:lnTo>
                    <a:pt x="919163" y="246172"/>
                  </a:lnTo>
                  <a:lnTo>
                    <a:pt x="795338" y="269984"/>
                  </a:lnTo>
                  <a:lnTo>
                    <a:pt x="461963" y="169972"/>
                  </a:lnTo>
                  <a:lnTo>
                    <a:pt x="285750" y="260459"/>
                  </a:lnTo>
                  <a:lnTo>
                    <a:pt x="123825" y="217597"/>
                  </a:lnTo>
                  <a:lnTo>
                    <a:pt x="38100" y="184259"/>
                  </a:lnTo>
                  <a:lnTo>
                    <a:pt x="4763" y="165209"/>
                  </a:lnTo>
                  <a:lnTo>
                    <a:pt x="0" y="98534"/>
                  </a:lnTo>
                  <a:lnTo>
                    <a:pt x="71438" y="89009"/>
                  </a:lnTo>
                  <a:lnTo>
                    <a:pt x="65261" y="51947"/>
                  </a:lnTo>
                  <a:lnTo>
                    <a:pt x="123825" y="74722"/>
                  </a:lnTo>
                  <a:lnTo>
                    <a:pt x="285750" y="117584"/>
                  </a:lnTo>
                  <a:lnTo>
                    <a:pt x="461963" y="27097"/>
                  </a:lnTo>
                  <a:lnTo>
                    <a:pt x="795338" y="127109"/>
                  </a:lnTo>
                  <a:lnTo>
                    <a:pt x="919163" y="103297"/>
                  </a:lnTo>
                  <a:lnTo>
                    <a:pt x="1295400" y="165209"/>
                  </a:lnTo>
                  <a:lnTo>
                    <a:pt x="1452563" y="89009"/>
                  </a:lnTo>
                  <a:lnTo>
                    <a:pt x="1643063" y="69959"/>
                  </a:lnTo>
                  <a:close/>
                </a:path>
              </a:pathLst>
            </a:custGeom>
            <a:pattFill prst="lgConfetti">
              <a:fgClr>
                <a:srgbClr val="00CC00"/>
              </a:fgClr>
              <a:bgClr>
                <a:srgbClr val="00B050"/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216" name="グループ化 215">
            <a:extLst>
              <a:ext uri="{FF2B5EF4-FFF2-40B4-BE49-F238E27FC236}">
                <a16:creationId xmlns:a16="http://schemas.microsoft.com/office/drawing/2014/main" id="{F6550136-F019-4527-9A0A-FFDB33155CA7}"/>
              </a:ext>
            </a:extLst>
          </p:cNvPr>
          <p:cNvGrpSpPr/>
          <p:nvPr/>
        </p:nvGrpSpPr>
        <p:grpSpPr>
          <a:xfrm>
            <a:off x="3673298" y="910578"/>
            <a:ext cx="2535009" cy="2535762"/>
            <a:chOff x="1270886" y="1990969"/>
            <a:chExt cx="3064965" cy="3065876"/>
          </a:xfrm>
        </p:grpSpPr>
        <p:sp>
          <p:nvSpPr>
            <p:cNvPr id="217" name="楕円 216">
              <a:extLst>
                <a:ext uri="{FF2B5EF4-FFF2-40B4-BE49-F238E27FC236}">
                  <a16:creationId xmlns:a16="http://schemas.microsoft.com/office/drawing/2014/main" id="{7202F6E0-3B0A-476E-80B4-49BBBFD75F51}"/>
                </a:ext>
              </a:extLst>
            </p:cNvPr>
            <p:cNvSpPr/>
            <p:nvPr/>
          </p:nvSpPr>
          <p:spPr>
            <a:xfrm>
              <a:off x="1270886" y="1993900"/>
              <a:ext cx="3062945" cy="3062945"/>
            </a:xfrm>
            <a:prstGeom prst="ellipse">
              <a:avLst/>
            </a:prstGeom>
            <a:gradFill>
              <a:gsLst>
                <a:gs pos="0">
                  <a:srgbClr val="002060"/>
                </a:gs>
                <a:gs pos="100000">
                  <a:srgbClr val="00B0F0"/>
                </a:gs>
              </a:gsLst>
              <a:lin ang="8100000" scaled="1"/>
            </a:gra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8" name="フリーフォーム: 図形 217">
              <a:extLst>
                <a:ext uri="{FF2B5EF4-FFF2-40B4-BE49-F238E27FC236}">
                  <a16:creationId xmlns:a16="http://schemas.microsoft.com/office/drawing/2014/main" id="{DD09E0D1-FE14-4D66-B1EF-709A24CA8EDF}"/>
                </a:ext>
              </a:extLst>
            </p:cNvPr>
            <p:cNvSpPr/>
            <p:nvPr/>
          </p:nvSpPr>
          <p:spPr>
            <a:xfrm>
              <a:off x="1274630" y="1990969"/>
              <a:ext cx="3061221" cy="3055537"/>
            </a:xfrm>
            <a:custGeom>
              <a:avLst/>
              <a:gdLst>
                <a:gd name="connsiteX0" fmla="*/ 1675692 w 3061221"/>
                <a:gd name="connsiteY0" fmla="*/ 2235200 h 3055537"/>
                <a:gd name="connsiteX1" fmla="*/ 1745542 w 3061221"/>
                <a:gd name="connsiteY1" fmla="*/ 2355850 h 3055537"/>
                <a:gd name="connsiteX2" fmla="*/ 1783642 w 3061221"/>
                <a:gd name="connsiteY2" fmla="*/ 2559050 h 3055537"/>
                <a:gd name="connsiteX3" fmla="*/ 1599492 w 3061221"/>
                <a:gd name="connsiteY3" fmla="*/ 2749550 h 3055537"/>
                <a:gd name="connsiteX4" fmla="*/ 1516942 w 3061221"/>
                <a:gd name="connsiteY4" fmla="*/ 2749550 h 3055537"/>
                <a:gd name="connsiteX5" fmla="*/ 1428042 w 3061221"/>
                <a:gd name="connsiteY5" fmla="*/ 2711450 h 3055537"/>
                <a:gd name="connsiteX6" fmla="*/ 1383592 w 3061221"/>
                <a:gd name="connsiteY6" fmla="*/ 2724150 h 3055537"/>
                <a:gd name="connsiteX7" fmla="*/ 1326442 w 3061221"/>
                <a:gd name="connsiteY7" fmla="*/ 2711450 h 3055537"/>
                <a:gd name="connsiteX8" fmla="*/ 1288342 w 3061221"/>
                <a:gd name="connsiteY8" fmla="*/ 2692400 h 3055537"/>
                <a:gd name="connsiteX9" fmla="*/ 1224842 w 3061221"/>
                <a:gd name="connsiteY9" fmla="*/ 2667000 h 3055537"/>
                <a:gd name="connsiteX10" fmla="*/ 1180392 w 3061221"/>
                <a:gd name="connsiteY10" fmla="*/ 2679700 h 3055537"/>
                <a:gd name="connsiteX11" fmla="*/ 1224842 w 3061221"/>
                <a:gd name="connsiteY11" fmla="*/ 2749550 h 3055537"/>
                <a:gd name="connsiteX12" fmla="*/ 1262942 w 3061221"/>
                <a:gd name="connsiteY12" fmla="*/ 2806700 h 3055537"/>
                <a:gd name="connsiteX13" fmla="*/ 1116892 w 3061221"/>
                <a:gd name="connsiteY13" fmla="*/ 2882900 h 3055537"/>
                <a:gd name="connsiteX14" fmla="*/ 1031448 w 3061221"/>
                <a:gd name="connsiteY14" fmla="*/ 2978397 h 3055537"/>
                <a:gd name="connsiteX15" fmla="*/ 933630 w 3061221"/>
                <a:gd name="connsiteY15" fmla="*/ 2942596 h 3055537"/>
                <a:gd name="connsiteX16" fmla="*/ 673487 w 3061221"/>
                <a:gd name="connsiteY16" fmla="*/ 2801395 h 3055537"/>
                <a:gd name="connsiteX17" fmla="*/ 662844 w 3061221"/>
                <a:gd name="connsiteY17" fmla="*/ 2793436 h 3055537"/>
                <a:gd name="connsiteX18" fmla="*/ 659692 w 3061221"/>
                <a:gd name="connsiteY18" fmla="*/ 2717800 h 3055537"/>
                <a:gd name="connsiteX19" fmla="*/ 666042 w 3061221"/>
                <a:gd name="connsiteY19" fmla="*/ 2660650 h 3055537"/>
                <a:gd name="connsiteX20" fmla="*/ 773992 w 3061221"/>
                <a:gd name="connsiteY20" fmla="*/ 2540000 h 3055537"/>
                <a:gd name="connsiteX21" fmla="*/ 812092 w 3061221"/>
                <a:gd name="connsiteY21" fmla="*/ 2489200 h 3055537"/>
                <a:gd name="connsiteX22" fmla="*/ 881942 w 3061221"/>
                <a:gd name="connsiteY22" fmla="*/ 2406650 h 3055537"/>
                <a:gd name="connsiteX23" fmla="*/ 920042 w 3061221"/>
                <a:gd name="connsiteY23" fmla="*/ 2349500 h 3055537"/>
                <a:gd name="connsiteX24" fmla="*/ 989892 w 3061221"/>
                <a:gd name="connsiteY24" fmla="*/ 2317750 h 3055537"/>
                <a:gd name="connsiteX25" fmla="*/ 1072442 w 3061221"/>
                <a:gd name="connsiteY25" fmla="*/ 2305050 h 3055537"/>
                <a:gd name="connsiteX26" fmla="*/ 1154992 w 3061221"/>
                <a:gd name="connsiteY26" fmla="*/ 2311400 h 3055537"/>
                <a:gd name="connsiteX27" fmla="*/ 1180392 w 3061221"/>
                <a:gd name="connsiteY27" fmla="*/ 2514600 h 3055537"/>
                <a:gd name="connsiteX28" fmla="*/ 1224842 w 3061221"/>
                <a:gd name="connsiteY28" fmla="*/ 2533650 h 3055537"/>
                <a:gd name="connsiteX29" fmla="*/ 1313742 w 3061221"/>
                <a:gd name="connsiteY29" fmla="*/ 2489200 h 3055537"/>
                <a:gd name="connsiteX30" fmla="*/ 1440742 w 3061221"/>
                <a:gd name="connsiteY30" fmla="*/ 2374900 h 3055537"/>
                <a:gd name="connsiteX31" fmla="*/ 1580442 w 3061221"/>
                <a:gd name="connsiteY31" fmla="*/ 2432050 h 3055537"/>
                <a:gd name="connsiteX32" fmla="*/ 1656642 w 3061221"/>
                <a:gd name="connsiteY32" fmla="*/ 2368550 h 3055537"/>
                <a:gd name="connsiteX33" fmla="*/ 1529748 w 3061221"/>
                <a:gd name="connsiteY33" fmla="*/ 0 h 3055537"/>
                <a:gd name="connsiteX34" fmla="*/ 3061221 w 3061221"/>
                <a:gd name="connsiteY34" fmla="*/ 1531473 h 3055537"/>
                <a:gd name="connsiteX35" fmla="*/ 1686332 w 3061221"/>
                <a:gd name="connsiteY35" fmla="*/ 3055039 h 3055537"/>
                <a:gd name="connsiteX36" fmla="*/ 1676488 w 3061221"/>
                <a:gd name="connsiteY36" fmla="*/ 3055537 h 3055537"/>
                <a:gd name="connsiteX37" fmla="*/ 1732842 w 3061221"/>
                <a:gd name="connsiteY37" fmla="*/ 2914650 h 3055537"/>
                <a:gd name="connsiteX38" fmla="*/ 1872542 w 3061221"/>
                <a:gd name="connsiteY38" fmla="*/ 2794000 h 3055537"/>
                <a:gd name="connsiteX39" fmla="*/ 1980492 w 3061221"/>
                <a:gd name="connsiteY39" fmla="*/ 2451100 h 3055537"/>
                <a:gd name="connsiteX40" fmla="*/ 2037642 w 3061221"/>
                <a:gd name="connsiteY40" fmla="*/ 2413000 h 3055537"/>
                <a:gd name="connsiteX41" fmla="*/ 2037642 w 3061221"/>
                <a:gd name="connsiteY41" fmla="*/ 2355850 h 3055537"/>
                <a:gd name="connsiteX42" fmla="*/ 2043992 w 3061221"/>
                <a:gd name="connsiteY42" fmla="*/ 2273300 h 3055537"/>
                <a:gd name="connsiteX43" fmla="*/ 2177342 w 3061221"/>
                <a:gd name="connsiteY43" fmla="*/ 2197100 h 3055537"/>
                <a:gd name="connsiteX44" fmla="*/ 2209092 w 3061221"/>
                <a:gd name="connsiteY44" fmla="*/ 2082800 h 3055537"/>
                <a:gd name="connsiteX45" fmla="*/ 2158292 w 3061221"/>
                <a:gd name="connsiteY45" fmla="*/ 2082800 h 3055537"/>
                <a:gd name="connsiteX46" fmla="*/ 1853492 w 3061221"/>
                <a:gd name="connsiteY46" fmla="*/ 2133600 h 3055537"/>
                <a:gd name="connsiteX47" fmla="*/ 1739192 w 3061221"/>
                <a:gd name="connsiteY47" fmla="*/ 2108200 h 3055537"/>
                <a:gd name="connsiteX48" fmla="*/ 1701092 w 3061221"/>
                <a:gd name="connsiteY48" fmla="*/ 2070100 h 3055537"/>
                <a:gd name="connsiteX49" fmla="*/ 1745542 w 3061221"/>
                <a:gd name="connsiteY49" fmla="*/ 2019300 h 3055537"/>
                <a:gd name="connsiteX50" fmla="*/ 1916992 w 3061221"/>
                <a:gd name="connsiteY50" fmla="*/ 1936750 h 3055537"/>
                <a:gd name="connsiteX51" fmla="*/ 2075742 w 3061221"/>
                <a:gd name="connsiteY51" fmla="*/ 1866900 h 3055537"/>
                <a:gd name="connsiteX52" fmla="*/ 2088442 w 3061221"/>
                <a:gd name="connsiteY52" fmla="*/ 1790700 h 3055537"/>
                <a:gd name="connsiteX53" fmla="*/ 2088442 w 3061221"/>
                <a:gd name="connsiteY53" fmla="*/ 1695450 h 3055537"/>
                <a:gd name="connsiteX54" fmla="*/ 2075742 w 3061221"/>
                <a:gd name="connsiteY54" fmla="*/ 1587500 h 3055537"/>
                <a:gd name="connsiteX55" fmla="*/ 2031292 w 3061221"/>
                <a:gd name="connsiteY55" fmla="*/ 1504950 h 3055537"/>
                <a:gd name="connsiteX56" fmla="*/ 1993192 w 3061221"/>
                <a:gd name="connsiteY56" fmla="*/ 1365250 h 3055537"/>
                <a:gd name="connsiteX57" fmla="*/ 1821742 w 3061221"/>
                <a:gd name="connsiteY57" fmla="*/ 1289050 h 3055537"/>
                <a:gd name="connsiteX58" fmla="*/ 1789992 w 3061221"/>
                <a:gd name="connsiteY58" fmla="*/ 1181100 h 3055537"/>
                <a:gd name="connsiteX59" fmla="*/ 1688392 w 3061221"/>
                <a:gd name="connsiteY59" fmla="*/ 1098550 h 3055537"/>
                <a:gd name="connsiteX60" fmla="*/ 1688392 w 3061221"/>
                <a:gd name="connsiteY60" fmla="*/ 984250 h 3055537"/>
                <a:gd name="connsiteX61" fmla="*/ 1694742 w 3061221"/>
                <a:gd name="connsiteY61" fmla="*/ 958850 h 3055537"/>
                <a:gd name="connsiteX62" fmla="*/ 1707442 w 3061221"/>
                <a:gd name="connsiteY62" fmla="*/ 901700 h 3055537"/>
                <a:gd name="connsiteX63" fmla="*/ 1675692 w 3061221"/>
                <a:gd name="connsiteY63" fmla="*/ 812800 h 3055537"/>
                <a:gd name="connsiteX64" fmla="*/ 1593142 w 3061221"/>
                <a:gd name="connsiteY64" fmla="*/ 660400 h 3055537"/>
                <a:gd name="connsiteX65" fmla="*/ 1535992 w 3061221"/>
                <a:gd name="connsiteY65" fmla="*/ 539750 h 3055537"/>
                <a:gd name="connsiteX66" fmla="*/ 1504242 w 3061221"/>
                <a:gd name="connsiteY66" fmla="*/ 615950 h 3055537"/>
                <a:gd name="connsiteX67" fmla="*/ 1370892 w 3061221"/>
                <a:gd name="connsiteY67" fmla="*/ 609600 h 3055537"/>
                <a:gd name="connsiteX68" fmla="*/ 1275642 w 3061221"/>
                <a:gd name="connsiteY68" fmla="*/ 533400 h 3055537"/>
                <a:gd name="connsiteX69" fmla="*/ 1231192 w 3061221"/>
                <a:gd name="connsiteY69" fmla="*/ 482600 h 3055537"/>
                <a:gd name="connsiteX70" fmla="*/ 1231192 w 3061221"/>
                <a:gd name="connsiteY70" fmla="*/ 546100 h 3055537"/>
                <a:gd name="connsiteX71" fmla="*/ 1174042 w 3061221"/>
                <a:gd name="connsiteY71" fmla="*/ 615950 h 3055537"/>
                <a:gd name="connsiteX72" fmla="*/ 1078792 w 3061221"/>
                <a:gd name="connsiteY72" fmla="*/ 673100 h 3055537"/>
                <a:gd name="connsiteX73" fmla="*/ 996242 w 3061221"/>
                <a:gd name="connsiteY73" fmla="*/ 787400 h 3055537"/>
                <a:gd name="connsiteX74" fmla="*/ 1091492 w 3061221"/>
                <a:gd name="connsiteY74" fmla="*/ 977900 h 3055537"/>
                <a:gd name="connsiteX75" fmla="*/ 1212142 w 3061221"/>
                <a:gd name="connsiteY75" fmla="*/ 1168400 h 3055537"/>
                <a:gd name="connsiteX76" fmla="*/ 1034342 w 3061221"/>
                <a:gd name="connsiteY76" fmla="*/ 1358900 h 3055537"/>
                <a:gd name="connsiteX77" fmla="*/ 1123242 w 3061221"/>
                <a:gd name="connsiteY77" fmla="*/ 1435100 h 3055537"/>
                <a:gd name="connsiteX78" fmla="*/ 1218492 w 3061221"/>
                <a:gd name="connsiteY78" fmla="*/ 1454150 h 3055537"/>
                <a:gd name="connsiteX79" fmla="*/ 1281992 w 3061221"/>
                <a:gd name="connsiteY79" fmla="*/ 1422400 h 3055537"/>
                <a:gd name="connsiteX80" fmla="*/ 1301042 w 3061221"/>
                <a:gd name="connsiteY80" fmla="*/ 1416050 h 3055537"/>
                <a:gd name="connsiteX81" fmla="*/ 1364542 w 3061221"/>
                <a:gd name="connsiteY81" fmla="*/ 1409700 h 3055537"/>
                <a:gd name="connsiteX82" fmla="*/ 1472492 w 3061221"/>
                <a:gd name="connsiteY82" fmla="*/ 1435100 h 3055537"/>
                <a:gd name="connsiteX83" fmla="*/ 1555042 w 3061221"/>
                <a:gd name="connsiteY83" fmla="*/ 1600200 h 3055537"/>
                <a:gd name="connsiteX84" fmla="*/ 1605842 w 3061221"/>
                <a:gd name="connsiteY84" fmla="*/ 1752600 h 3055537"/>
                <a:gd name="connsiteX85" fmla="*/ 1548692 w 3061221"/>
                <a:gd name="connsiteY85" fmla="*/ 1955800 h 3055537"/>
                <a:gd name="connsiteX86" fmla="*/ 1396292 w 3061221"/>
                <a:gd name="connsiteY86" fmla="*/ 1955800 h 3055537"/>
                <a:gd name="connsiteX87" fmla="*/ 1269292 w 3061221"/>
                <a:gd name="connsiteY87" fmla="*/ 2152650 h 3055537"/>
                <a:gd name="connsiteX88" fmla="*/ 1129592 w 3061221"/>
                <a:gd name="connsiteY88" fmla="*/ 2114550 h 3055537"/>
                <a:gd name="connsiteX89" fmla="*/ 1072442 w 3061221"/>
                <a:gd name="connsiteY89" fmla="*/ 2057400 h 3055537"/>
                <a:gd name="connsiteX90" fmla="*/ 1066092 w 3061221"/>
                <a:gd name="connsiteY90" fmla="*/ 2012950 h 3055537"/>
                <a:gd name="connsiteX91" fmla="*/ 1040692 w 3061221"/>
                <a:gd name="connsiteY91" fmla="*/ 1905000 h 3055537"/>
                <a:gd name="connsiteX92" fmla="*/ 1059742 w 3061221"/>
                <a:gd name="connsiteY92" fmla="*/ 1847850 h 3055537"/>
                <a:gd name="connsiteX93" fmla="*/ 1174042 w 3061221"/>
                <a:gd name="connsiteY93" fmla="*/ 1784350 h 3055537"/>
                <a:gd name="connsiteX94" fmla="*/ 1174042 w 3061221"/>
                <a:gd name="connsiteY94" fmla="*/ 1689100 h 3055537"/>
                <a:gd name="connsiteX95" fmla="*/ 1129592 w 3061221"/>
                <a:gd name="connsiteY95" fmla="*/ 1625600 h 3055537"/>
                <a:gd name="connsiteX96" fmla="*/ 1059742 w 3061221"/>
                <a:gd name="connsiteY96" fmla="*/ 1644650 h 3055537"/>
                <a:gd name="connsiteX97" fmla="*/ 900992 w 3061221"/>
                <a:gd name="connsiteY97" fmla="*/ 1663700 h 3055537"/>
                <a:gd name="connsiteX98" fmla="*/ 843842 w 3061221"/>
                <a:gd name="connsiteY98" fmla="*/ 1651000 h 3055537"/>
                <a:gd name="connsiteX99" fmla="*/ 659692 w 3061221"/>
                <a:gd name="connsiteY99" fmla="*/ 1682750 h 3055537"/>
                <a:gd name="connsiteX100" fmla="*/ 545392 w 3061221"/>
                <a:gd name="connsiteY100" fmla="*/ 1771650 h 3055537"/>
                <a:gd name="connsiteX101" fmla="*/ 519992 w 3061221"/>
                <a:gd name="connsiteY101" fmla="*/ 1898650 h 3055537"/>
                <a:gd name="connsiteX102" fmla="*/ 513642 w 3061221"/>
                <a:gd name="connsiteY102" fmla="*/ 1955800 h 3055537"/>
                <a:gd name="connsiteX103" fmla="*/ 469192 w 3061221"/>
                <a:gd name="connsiteY103" fmla="*/ 2012950 h 3055537"/>
                <a:gd name="connsiteX104" fmla="*/ 392992 w 3061221"/>
                <a:gd name="connsiteY104" fmla="*/ 2019300 h 3055537"/>
                <a:gd name="connsiteX105" fmla="*/ 304092 w 3061221"/>
                <a:gd name="connsiteY105" fmla="*/ 2127250 h 3055537"/>
                <a:gd name="connsiteX106" fmla="*/ 177092 w 3061221"/>
                <a:gd name="connsiteY106" fmla="*/ 2165350 h 3055537"/>
                <a:gd name="connsiteX107" fmla="*/ 221542 w 3061221"/>
                <a:gd name="connsiteY107" fmla="*/ 2089150 h 3055537"/>
                <a:gd name="connsiteX108" fmla="*/ 221542 w 3061221"/>
                <a:gd name="connsiteY108" fmla="*/ 2076450 h 3055537"/>
                <a:gd name="connsiteX109" fmla="*/ 227892 w 3061221"/>
                <a:gd name="connsiteY109" fmla="*/ 2057400 h 3055537"/>
                <a:gd name="connsiteX110" fmla="*/ 246942 w 3061221"/>
                <a:gd name="connsiteY110" fmla="*/ 2006600 h 3055537"/>
                <a:gd name="connsiteX111" fmla="*/ 285042 w 3061221"/>
                <a:gd name="connsiteY111" fmla="*/ 1930400 h 3055537"/>
                <a:gd name="connsiteX112" fmla="*/ 297742 w 3061221"/>
                <a:gd name="connsiteY112" fmla="*/ 1924050 h 3055537"/>
                <a:gd name="connsiteX113" fmla="*/ 304092 w 3061221"/>
                <a:gd name="connsiteY113" fmla="*/ 1892300 h 3055537"/>
                <a:gd name="connsiteX114" fmla="*/ 310442 w 3061221"/>
                <a:gd name="connsiteY114" fmla="*/ 1828800 h 3055537"/>
                <a:gd name="connsiteX115" fmla="*/ 297742 w 3061221"/>
                <a:gd name="connsiteY115" fmla="*/ 1765300 h 3055537"/>
                <a:gd name="connsiteX116" fmla="*/ 227892 w 3061221"/>
                <a:gd name="connsiteY116" fmla="*/ 1708150 h 3055537"/>
                <a:gd name="connsiteX117" fmla="*/ 138992 w 3061221"/>
                <a:gd name="connsiteY117" fmla="*/ 1663700 h 3055537"/>
                <a:gd name="connsiteX118" fmla="*/ 138992 w 3061221"/>
                <a:gd name="connsiteY118" fmla="*/ 1600200 h 3055537"/>
                <a:gd name="connsiteX119" fmla="*/ 113592 w 3061221"/>
                <a:gd name="connsiteY119" fmla="*/ 1562100 h 3055537"/>
                <a:gd name="connsiteX120" fmla="*/ 43742 w 3061221"/>
                <a:gd name="connsiteY120" fmla="*/ 1524000 h 3055537"/>
                <a:gd name="connsiteX121" fmla="*/ 11992 w 3061221"/>
                <a:gd name="connsiteY121" fmla="*/ 1511300 h 3055537"/>
                <a:gd name="connsiteX122" fmla="*/ 0 w 3061221"/>
                <a:gd name="connsiteY122" fmla="*/ 1497310 h 3055537"/>
                <a:gd name="connsiteX123" fmla="*/ 6182 w 3061221"/>
                <a:gd name="connsiteY123" fmla="*/ 1374889 h 3055537"/>
                <a:gd name="connsiteX124" fmla="*/ 67127 w 3061221"/>
                <a:gd name="connsiteY124" fmla="*/ 1076060 h 3055537"/>
                <a:gd name="connsiteX125" fmla="*/ 82105 w 3061221"/>
                <a:gd name="connsiteY125" fmla="*/ 1035138 h 3055537"/>
                <a:gd name="connsiteX126" fmla="*/ 138992 w 3061221"/>
                <a:gd name="connsiteY126" fmla="*/ 1054100 h 3055537"/>
                <a:gd name="connsiteX127" fmla="*/ 202492 w 3061221"/>
                <a:gd name="connsiteY127" fmla="*/ 1041400 h 3055537"/>
                <a:gd name="connsiteX128" fmla="*/ 227892 w 3061221"/>
                <a:gd name="connsiteY128" fmla="*/ 1200150 h 3055537"/>
                <a:gd name="connsiteX129" fmla="*/ 177092 w 3061221"/>
                <a:gd name="connsiteY129" fmla="*/ 1314450 h 3055537"/>
                <a:gd name="connsiteX130" fmla="*/ 158042 w 3061221"/>
                <a:gd name="connsiteY130" fmla="*/ 1365250 h 3055537"/>
                <a:gd name="connsiteX131" fmla="*/ 278692 w 3061221"/>
                <a:gd name="connsiteY131" fmla="*/ 1403350 h 3055537"/>
                <a:gd name="connsiteX132" fmla="*/ 367592 w 3061221"/>
                <a:gd name="connsiteY132" fmla="*/ 1397000 h 3055537"/>
                <a:gd name="connsiteX133" fmla="*/ 570792 w 3061221"/>
                <a:gd name="connsiteY133" fmla="*/ 1460500 h 3055537"/>
                <a:gd name="connsiteX134" fmla="*/ 653342 w 3061221"/>
                <a:gd name="connsiteY134" fmla="*/ 1441450 h 3055537"/>
                <a:gd name="connsiteX135" fmla="*/ 640642 w 3061221"/>
                <a:gd name="connsiteY135" fmla="*/ 1365250 h 3055537"/>
                <a:gd name="connsiteX136" fmla="*/ 627942 w 3061221"/>
                <a:gd name="connsiteY136" fmla="*/ 1327150 h 3055537"/>
                <a:gd name="connsiteX137" fmla="*/ 615242 w 3061221"/>
                <a:gd name="connsiteY137" fmla="*/ 1263650 h 3055537"/>
                <a:gd name="connsiteX138" fmla="*/ 558092 w 3061221"/>
                <a:gd name="connsiteY138" fmla="*/ 1200150 h 3055537"/>
                <a:gd name="connsiteX139" fmla="*/ 519992 w 3061221"/>
                <a:gd name="connsiteY139" fmla="*/ 1149350 h 3055537"/>
                <a:gd name="connsiteX140" fmla="*/ 519992 w 3061221"/>
                <a:gd name="connsiteY140" fmla="*/ 1123950 h 3055537"/>
                <a:gd name="connsiteX141" fmla="*/ 519992 w 3061221"/>
                <a:gd name="connsiteY141" fmla="*/ 1060450 h 3055537"/>
                <a:gd name="connsiteX142" fmla="*/ 494592 w 3061221"/>
                <a:gd name="connsiteY142" fmla="*/ 996950 h 3055537"/>
                <a:gd name="connsiteX143" fmla="*/ 462842 w 3061221"/>
                <a:gd name="connsiteY143" fmla="*/ 965200 h 3055537"/>
                <a:gd name="connsiteX144" fmla="*/ 443792 w 3061221"/>
                <a:gd name="connsiteY144" fmla="*/ 914400 h 3055537"/>
                <a:gd name="connsiteX145" fmla="*/ 316792 w 3061221"/>
                <a:gd name="connsiteY145" fmla="*/ 812800 h 3055537"/>
                <a:gd name="connsiteX146" fmla="*/ 227892 w 3061221"/>
                <a:gd name="connsiteY146" fmla="*/ 749300 h 3055537"/>
                <a:gd name="connsiteX147" fmla="*/ 223260 w 3061221"/>
                <a:gd name="connsiteY147" fmla="*/ 735403 h 3055537"/>
                <a:gd name="connsiteX148" fmla="*/ 259827 w 3061221"/>
                <a:gd name="connsiteY148" fmla="*/ 675212 h 3055537"/>
                <a:gd name="connsiteX149" fmla="*/ 1529748 w 3061221"/>
                <a:gd name="connsiteY149" fmla="*/ 0 h 30555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</a:cxnLst>
              <a:rect l="l" t="t" r="r" b="b"/>
              <a:pathLst>
                <a:path w="3061221" h="3055537">
                  <a:moveTo>
                    <a:pt x="1675692" y="2235200"/>
                  </a:moveTo>
                  <a:lnTo>
                    <a:pt x="1745542" y="2355850"/>
                  </a:lnTo>
                  <a:lnTo>
                    <a:pt x="1783642" y="2559050"/>
                  </a:lnTo>
                  <a:lnTo>
                    <a:pt x="1599492" y="2749550"/>
                  </a:lnTo>
                  <a:lnTo>
                    <a:pt x="1516942" y="2749550"/>
                  </a:lnTo>
                  <a:lnTo>
                    <a:pt x="1428042" y="2711450"/>
                  </a:lnTo>
                  <a:lnTo>
                    <a:pt x="1383592" y="2724150"/>
                  </a:lnTo>
                  <a:lnTo>
                    <a:pt x="1326442" y="2711450"/>
                  </a:lnTo>
                  <a:lnTo>
                    <a:pt x="1288342" y="2692400"/>
                  </a:lnTo>
                  <a:cubicBezTo>
                    <a:pt x="1261145" y="2692400"/>
                    <a:pt x="1283926" y="2693260"/>
                    <a:pt x="1224842" y="2667000"/>
                  </a:cubicBezTo>
                  <a:lnTo>
                    <a:pt x="1180392" y="2679700"/>
                  </a:lnTo>
                  <a:lnTo>
                    <a:pt x="1224842" y="2749550"/>
                  </a:lnTo>
                  <a:cubicBezTo>
                    <a:pt x="1254475" y="2764367"/>
                    <a:pt x="1235425" y="2751667"/>
                    <a:pt x="1262942" y="2806700"/>
                  </a:cubicBezTo>
                  <a:lnTo>
                    <a:pt x="1116892" y="2882900"/>
                  </a:lnTo>
                  <a:lnTo>
                    <a:pt x="1031448" y="2978397"/>
                  </a:lnTo>
                  <a:lnTo>
                    <a:pt x="933630" y="2942596"/>
                  </a:lnTo>
                  <a:cubicBezTo>
                    <a:pt x="842018" y="2903847"/>
                    <a:pt x="754962" y="2856438"/>
                    <a:pt x="673487" y="2801395"/>
                  </a:cubicBezTo>
                  <a:lnTo>
                    <a:pt x="662844" y="2793436"/>
                  </a:lnTo>
                  <a:lnTo>
                    <a:pt x="659692" y="2717800"/>
                  </a:lnTo>
                  <a:lnTo>
                    <a:pt x="666042" y="2660650"/>
                  </a:lnTo>
                  <a:lnTo>
                    <a:pt x="773992" y="2540000"/>
                  </a:lnTo>
                  <a:lnTo>
                    <a:pt x="812092" y="2489200"/>
                  </a:lnTo>
                  <a:lnTo>
                    <a:pt x="881942" y="2406650"/>
                  </a:lnTo>
                  <a:lnTo>
                    <a:pt x="920042" y="2349500"/>
                  </a:lnTo>
                  <a:lnTo>
                    <a:pt x="989892" y="2317750"/>
                  </a:lnTo>
                  <a:cubicBezTo>
                    <a:pt x="1014265" y="2293377"/>
                    <a:pt x="993259" y="2311649"/>
                    <a:pt x="1072442" y="2305050"/>
                  </a:cubicBezTo>
                  <a:lnTo>
                    <a:pt x="1154992" y="2311400"/>
                  </a:lnTo>
                  <a:lnTo>
                    <a:pt x="1180392" y="2514600"/>
                  </a:lnTo>
                  <a:lnTo>
                    <a:pt x="1224842" y="2533650"/>
                  </a:lnTo>
                  <a:lnTo>
                    <a:pt x="1313742" y="2489200"/>
                  </a:lnTo>
                  <a:lnTo>
                    <a:pt x="1440742" y="2374900"/>
                  </a:lnTo>
                  <a:lnTo>
                    <a:pt x="1580442" y="2432050"/>
                  </a:lnTo>
                  <a:lnTo>
                    <a:pt x="1656642" y="2368550"/>
                  </a:lnTo>
                  <a:close/>
                  <a:moveTo>
                    <a:pt x="1529748" y="0"/>
                  </a:moveTo>
                  <a:cubicBezTo>
                    <a:pt x="2375557" y="0"/>
                    <a:pt x="3061221" y="685664"/>
                    <a:pt x="3061221" y="1531473"/>
                  </a:cubicBezTo>
                  <a:cubicBezTo>
                    <a:pt x="3061221" y="2324419"/>
                    <a:pt x="2458587" y="2976613"/>
                    <a:pt x="1686332" y="3055039"/>
                  </a:cubicBezTo>
                  <a:lnTo>
                    <a:pt x="1676488" y="3055537"/>
                  </a:lnTo>
                  <a:lnTo>
                    <a:pt x="1732842" y="2914650"/>
                  </a:lnTo>
                  <a:lnTo>
                    <a:pt x="1872542" y="2794000"/>
                  </a:lnTo>
                  <a:lnTo>
                    <a:pt x="1980492" y="2451100"/>
                  </a:lnTo>
                  <a:lnTo>
                    <a:pt x="2037642" y="2413000"/>
                  </a:lnTo>
                  <a:lnTo>
                    <a:pt x="2037642" y="2355850"/>
                  </a:lnTo>
                  <a:lnTo>
                    <a:pt x="2043992" y="2273300"/>
                  </a:lnTo>
                  <a:lnTo>
                    <a:pt x="2177342" y="2197100"/>
                  </a:lnTo>
                  <a:lnTo>
                    <a:pt x="2209092" y="2082800"/>
                  </a:lnTo>
                  <a:lnTo>
                    <a:pt x="2158292" y="2082800"/>
                  </a:lnTo>
                  <a:lnTo>
                    <a:pt x="1853492" y="2133600"/>
                  </a:lnTo>
                  <a:lnTo>
                    <a:pt x="1739192" y="2108200"/>
                  </a:lnTo>
                  <a:lnTo>
                    <a:pt x="1701092" y="2070100"/>
                  </a:lnTo>
                  <a:lnTo>
                    <a:pt x="1745542" y="2019300"/>
                  </a:lnTo>
                  <a:lnTo>
                    <a:pt x="1916992" y="1936750"/>
                  </a:lnTo>
                  <a:lnTo>
                    <a:pt x="2075742" y="1866900"/>
                  </a:lnTo>
                  <a:lnTo>
                    <a:pt x="2088442" y="1790700"/>
                  </a:lnTo>
                  <a:lnTo>
                    <a:pt x="2088442" y="1695450"/>
                  </a:lnTo>
                  <a:lnTo>
                    <a:pt x="2075742" y="1587500"/>
                  </a:lnTo>
                  <a:lnTo>
                    <a:pt x="2031292" y="1504950"/>
                  </a:lnTo>
                  <a:lnTo>
                    <a:pt x="1993192" y="1365250"/>
                  </a:lnTo>
                  <a:lnTo>
                    <a:pt x="1821742" y="1289050"/>
                  </a:lnTo>
                  <a:lnTo>
                    <a:pt x="1789992" y="1181100"/>
                  </a:lnTo>
                  <a:lnTo>
                    <a:pt x="1688392" y="1098550"/>
                  </a:lnTo>
                  <a:lnTo>
                    <a:pt x="1688392" y="984250"/>
                  </a:lnTo>
                  <a:cubicBezTo>
                    <a:pt x="1688392" y="984250"/>
                    <a:pt x="1692780" y="967354"/>
                    <a:pt x="1694742" y="958850"/>
                  </a:cubicBezTo>
                  <a:cubicBezTo>
                    <a:pt x="1699130" y="939835"/>
                    <a:pt x="1703209" y="920750"/>
                    <a:pt x="1707442" y="901700"/>
                  </a:cubicBezTo>
                  <a:lnTo>
                    <a:pt x="1675692" y="812800"/>
                  </a:lnTo>
                  <a:lnTo>
                    <a:pt x="1593142" y="660400"/>
                  </a:lnTo>
                  <a:lnTo>
                    <a:pt x="1535992" y="539750"/>
                  </a:lnTo>
                  <a:lnTo>
                    <a:pt x="1504242" y="615950"/>
                  </a:lnTo>
                  <a:lnTo>
                    <a:pt x="1370892" y="609600"/>
                  </a:lnTo>
                  <a:lnTo>
                    <a:pt x="1275642" y="533400"/>
                  </a:lnTo>
                  <a:lnTo>
                    <a:pt x="1231192" y="482600"/>
                  </a:lnTo>
                  <a:lnTo>
                    <a:pt x="1231192" y="546100"/>
                  </a:lnTo>
                  <a:lnTo>
                    <a:pt x="1174042" y="615950"/>
                  </a:lnTo>
                  <a:lnTo>
                    <a:pt x="1078792" y="673100"/>
                  </a:lnTo>
                  <a:lnTo>
                    <a:pt x="996242" y="787400"/>
                  </a:lnTo>
                  <a:lnTo>
                    <a:pt x="1091492" y="977900"/>
                  </a:lnTo>
                  <a:lnTo>
                    <a:pt x="1212142" y="1168400"/>
                  </a:lnTo>
                  <a:lnTo>
                    <a:pt x="1034342" y="1358900"/>
                  </a:lnTo>
                  <a:lnTo>
                    <a:pt x="1123242" y="1435100"/>
                  </a:lnTo>
                  <a:lnTo>
                    <a:pt x="1218492" y="1454150"/>
                  </a:lnTo>
                  <a:lnTo>
                    <a:pt x="1281992" y="1422400"/>
                  </a:lnTo>
                  <a:cubicBezTo>
                    <a:pt x="1281992" y="1422400"/>
                    <a:pt x="1294426" y="1417068"/>
                    <a:pt x="1301042" y="1416050"/>
                  </a:cubicBezTo>
                  <a:cubicBezTo>
                    <a:pt x="1322067" y="1412815"/>
                    <a:pt x="1343375" y="1411817"/>
                    <a:pt x="1364542" y="1409700"/>
                  </a:cubicBezTo>
                  <a:lnTo>
                    <a:pt x="1472492" y="1435100"/>
                  </a:lnTo>
                  <a:lnTo>
                    <a:pt x="1555042" y="1600200"/>
                  </a:lnTo>
                  <a:lnTo>
                    <a:pt x="1605842" y="1752600"/>
                  </a:lnTo>
                  <a:lnTo>
                    <a:pt x="1548692" y="1955800"/>
                  </a:lnTo>
                  <a:lnTo>
                    <a:pt x="1396292" y="1955800"/>
                  </a:lnTo>
                  <a:lnTo>
                    <a:pt x="1269292" y="2152650"/>
                  </a:lnTo>
                  <a:lnTo>
                    <a:pt x="1129592" y="2114550"/>
                  </a:lnTo>
                  <a:lnTo>
                    <a:pt x="1072442" y="2057400"/>
                  </a:lnTo>
                  <a:lnTo>
                    <a:pt x="1066092" y="2012950"/>
                  </a:lnTo>
                  <a:lnTo>
                    <a:pt x="1040692" y="1905000"/>
                  </a:lnTo>
                  <a:cubicBezTo>
                    <a:pt x="1040692" y="1880565"/>
                    <a:pt x="1039949" y="1900632"/>
                    <a:pt x="1059742" y="1847850"/>
                  </a:cubicBezTo>
                  <a:lnTo>
                    <a:pt x="1174042" y="1784350"/>
                  </a:lnTo>
                  <a:lnTo>
                    <a:pt x="1174042" y="1689100"/>
                  </a:lnTo>
                  <a:lnTo>
                    <a:pt x="1129592" y="1625600"/>
                  </a:lnTo>
                  <a:lnTo>
                    <a:pt x="1059742" y="1644650"/>
                  </a:lnTo>
                  <a:lnTo>
                    <a:pt x="900992" y="1663700"/>
                  </a:lnTo>
                  <a:lnTo>
                    <a:pt x="843842" y="1651000"/>
                  </a:lnTo>
                  <a:lnTo>
                    <a:pt x="659692" y="1682750"/>
                  </a:lnTo>
                  <a:lnTo>
                    <a:pt x="545392" y="1771650"/>
                  </a:lnTo>
                  <a:lnTo>
                    <a:pt x="519992" y="1898650"/>
                  </a:lnTo>
                  <a:lnTo>
                    <a:pt x="513642" y="1955800"/>
                  </a:lnTo>
                  <a:lnTo>
                    <a:pt x="469192" y="2012950"/>
                  </a:lnTo>
                  <a:lnTo>
                    <a:pt x="392992" y="2019300"/>
                  </a:lnTo>
                  <a:lnTo>
                    <a:pt x="304092" y="2127250"/>
                  </a:lnTo>
                  <a:lnTo>
                    <a:pt x="177092" y="2165350"/>
                  </a:lnTo>
                  <a:lnTo>
                    <a:pt x="221542" y="2089150"/>
                  </a:lnTo>
                  <a:cubicBezTo>
                    <a:pt x="221542" y="2084917"/>
                    <a:pt x="220712" y="2080601"/>
                    <a:pt x="221542" y="2076450"/>
                  </a:cubicBezTo>
                  <a:cubicBezTo>
                    <a:pt x="222855" y="2069886"/>
                    <a:pt x="225605" y="2063690"/>
                    <a:pt x="227892" y="2057400"/>
                  </a:cubicBezTo>
                  <a:cubicBezTo>
                    <a:pt x="234072" y="2040404"/>
                    <a:pt x="240592" y="2023533"/>
                    <a:pt x="246942" y="2006600"/>
                  </a:cubicBezTo>
                  <a:lnTo>
                    <a:pt x="285042" y="1930400"/>
                  </a:lnTo>
                  <a:cubicBezTo>
                    <a:pt x="289275" y="1928283"/>
                    <a:pt x="295625" y="1928283"/>
                    <a:pt x="297742" y="1924050"/>
                  </a:cubicBezTo>
                  <a:cubicBezTo>
                    <a:pt x="302569" y="1914397"/>
                    <a:pt x="302666" y="1902998"/>
                    <a:pt x="304092" y="1892300"/>
                  </a:cubicBezTo>
                  <a:cubicBezTo>
                    <a:pt x="306903" y="1871214"/>
                    <a:pt x="308325" y="1849967"/>
                    <a:pt x="310442" y="1828800"/>
                  </a:cubicBezTo>
                  <a:lnTo>
                    <a:pt x="297742" y="1765300"/>
                  </a:lnTo>
                  <a:lnTo>
                    <a:pt x="227892" y="1708150"/>
                  </a:lnTo>
                  <a:lnTo>
                    <a:pt x="138992" y="1663700"/>
                  </a:lnTo>
                  <a:lnTo>
                    <a:pt x="138992" y="1600200"/>
                  </a:lnTo>
                  <a:lnTo>
                    <a:pt x="113592" y="1562100"/>
                  </a:lnTo>
                  <a:lnTo>
                    <a:pt x="43742" y="1524000"/>
                  </a:lnTo>
                  <a:lnTo>
                    <a:pt x="11992" y="1511300"/>
                  </a:lnTo>
                  <a:lnTo>
                    <a:pt x="0" y="1497310"/>
                  </a:lnTo>
                  <a:lnTo>
                    <a:pt x="6182" y="1374889"/>
                  </a:lnTo>
                  <a:cubicBezTo>
                    <a:pt x="16639" y="1271922"/>
                    <a:pt x="37296" y="1171970"/>
                    <a:pt x="67127" y="1076060"/>
                  </a:cubicBezTo>
                  <a:lnTo>
                    <a:pt x="82105" y="1035138"/>
                  </a:lnTo>
                  <a:lnTo>
                    <a:pt x="138992" y="1054100"/>
                  </a:lnTo>
                  <a:lnTo>
                    <a:pt x="202492" y="1041400"/>
                  </a:lnTo>
                  <a:lnTo>
                    <a:pt x="227892" y="1200150"/>
                  </a:lnTo>
                  <a:lnTo>
                    <a:pt x="177092" y="1314450"/>
                  </a:lnTo>
                  <a:lnTo>
                    <a:pt x="158042" y="1365250"/>
                  </a:lnTo>
                  <a:lnTo>
                    <a:pt x="278692" y="1403350"/>
                  </a:lnTo>
                  <a:lnTo>
                    <a:pt x="367592" y="1397000"/>
                  </a:lnTo>
                  <a:lnTo>
                    <a:pt x="570792" y="1460500"/>
                  </a:lnTo>
                  <a:lnTo>
                    <a:pt x="653342" y="1441450"/>
                  </a:lnTo>
                  <a:lnTo>
                    <a:pt x="640642" y="1365250"/>
                  </a:lnTo>
                  <a:cubicBezTo>
                    <a:pt x="640642" y="1365250"/>
                    <a:pt x="631189" y="1340137"/>
                    <a:pt x="627942" y="1327150"/>
                  </a:cubicBezTo>
                  <a:cubicBezTo>
                    <a:pt x="622707" y="1306209"/>
                    <a:pt x="619475" y="1284817"/>
                    <a:pt x="615242" y="1263650"/>
                  </a:cubicBezTo>
                  <a:lnTo>
                    <a:pt x="558092" y="1200150"/>
                  </a:lnTo>
                  <a:lnTo>
                    <a:pt x="519992" y="1149350"/>
                  </a:lnTo>
                  <a:lnTo>
                    <a:pt x="519992" y="1123950"/>
                  </a:lnTo>
                  <a:lnTo>
                    <a:pt x="519992" y="1060450"/>
                  </a:lnTo>
                  <a:lnTo>
                    <a:pt x="494592" y="996950"/>
                  </a:lnTo>
                  <a:cubicBezTo>
                    <a:pt x="494592" y="996950"/>
                    <a:pt x="470686" y="977947"/>
                    <a:pt x="462842" y="965200"/>
                  </a:cubicBezTo>
                  <a:cubicBezTo>
                    <a:pt x="453364" y="949798"/>
                    <a:pt x="450142" y="931333"/>
                    <a:pt x="443792" y="914400"/>
                  </a:cubicBezTo>
                  <a:lnTo>
                    <a:pt x="316792" y="812800"/>
                  </a:lnTo>
                  <a:lnTo>
                    <a:pt x="227892" y="749300"/>
                  </a:lnTo>
                  <a:lnTo>
                    <a:pt x="223260" y="735403"/>
                  </a:lnTo>
                  <a:lnTo>
                    <a:pt x="259827" y="675212"/>
                  </a:lnTo>
                  <a:cubicBezTo>
                    <a:pt x="535044" y="267838"/>
                    <a:pt x="1001118" y="0"/>
                    <a:pt x="1529748" y="0"/>
                  </a:cubicBezTo>
                  <a:close/>
                </a:path>
              </a:pathLst>
            </a:custGeom>
            <a:solidFill>
              <a:srgbClr val="3399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219" name="グループ化 218">
            <a:extLst>
              <a:ext uri="{FF2B5EF4-FFF2-40B4-BE49-F238E27FC236}">
                <a16:creationId xmlns:a16="http://schemas.microsoft.com/office/drawing/2014/main" id="{1DBA20B0-9CAB-4810-87F8-6355FD658109}"/>
              </a:ext>
            </a:extLst>
          </p:cNvPr>
          <p:cNvGrpSpPr/>
          <p:nvPr/>
        </p:nvGrpSpPr>
        <p:grpSpPr>
          <a:xfrm>
            <a:off x="719634" y="1770451"/>
            <a:ext cx="2576126" cy="961083"/>
            <a:chOff x="2164080" y="3465295"/>
            <a:chExt cx="6865620" cy="2561377"/>
          </a:xfrm>
        </p:grpSpPr>
        <p:sp>
          <p:nvSpPr>
            <p:cNvPr id="220" name="楕円 219">
              <a:extLst>
                <a:ext uri="{FF2B5EF4-FFF2-40B4-BE49-F238E27FC236}">
                  <a16:creationId xmlns:a16="http://schemas.microsoft.com/office/drawing/2014/main" id="{46867431-C30E-4DA5-AAF0-3CA71A96448C}"/>
                </a:ext>
              </a:extLst>
            </p:cNvPr>
            <p:cNvSpPr/>
            <p:nvPr/>
          </p:nvSpPr>
          <p:spPr>
            <a:xfrm>
              <a:off x="2164080" y="4690862"/>
              <a:ext cx="6865620" cy="1335810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21" name="グループ化 220">
              <a:extLst>
                <a:ext uri="{FF2B5EF4-FFF2-40B4-BE49-F238E27FC236}">
                  <a16:creationId xmlns:a16="http://schemas.microsoft.com/office/drawing/2014/main" id="{C8248AAE-3E6C-434C-A96E-C8FCE0B1CF0E}"/>
                </a:ext>
              </a:extLst>
            </p:cNvPr>
            <p:cNvGrpSpPr/>
            <p:nvPr/>
          </p:nvGrpSpPr>
          <p:grpSpPr>
            <a:xfrm rot="665609">
              <a:off x="5557740" y="4072304"/>
              <a:ext cx="1580507" cy="761076"/>
              <a:chOff x="4435555" y="5521448"/>
              <a:chExt cx="1580507" cy="761076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244" name="四角形: 上の 2 つの角を丸める 2059">
                <a:extLst>
                  <a:ext uri="{FF2B5EF4-FFF2-40B4-BE49-F238E27FC236}">
                    <a16:creationId xmlns:a16="http://schemas.microsoft.com/office/drawing/2014/main" id="{41E15901-B7D6-4557-A815-382C1EB40063}"/>
                  </a:ext>
                </a:extLst>
              </p:cNvPr>
              <p:cNvSpPr/>
              <p:nvPr/>
            </p:nvSpPr>
            <p:spPr>
              <a:xfrm>
                <a:off x="4435555" y="5521448"/>
                <a:ext cx="1580507" cy="761076"/>
              </a:xfrm>
              <a:custGeom>
                <a:avLst/>
                <a:gdLst>
                  <a:gd name="connsiteX0" fmla="*/ 361344 w 1737539"/>
                  <a:gd name="connsiteY0" fmla="*/ 0 h 722688"/>
                  <a:gd name="connsiteX1" fmla="*/ 1376195 w 1737539"/>
                  <a:gd name="connsiteY1" fmla="*/ 0 h 722688"/>
                  <a:gd name="connsiteX2" fmla="*/ 1737539 w 1737539"/>
                  <a:gd name="connsiteY2" fmla="*/ 361344 h 722688"/>
                  <a:gd name="connsiteX3" fmla="*/ 1737539 w 1737539"/>
                  <a:gd name="connsiteY3" fmla="*/ 722688 h 722688"/>
                  <a:gd name="connsiteX4" fmla="*/ 1737539 w 1737539"/>
                  <a:gd name="connsiteY4" fmla="*/ 722688 h 722688"/>
                  <a:gd name="connsiteX5" fmla="*/ 0 w 1737539"/>
                  <a:gd name="connsiteY5" fmla="*/ 722688 h 722688"/>
                  <a:gd name="connsiteX6" fmla="*/ 0 w 1737539"/>
                  <a:gd name="connsiteY6" fmla="*/ 722688 h 722688"/>
                  <a:gd name="connsiteX7" fmla="*/ 0 w 1737539"/>
                  <a:gd name="connsiteY7" fmla="*/ 361344 h 722688"/>
                  <a:gd name="connsiteX8" fmla="*/ 361344 w 1737539"/>
                  <a:gd name="connsiteY8" fmla="*/ 0 h 722688"/>
                  <a:gd name="connsiteX0" fmla="*/ 443894 w 1820089"/>
                  <a:gd name="connsiteY0" fmla="*/ 0 h 722688"/>
                  <a:gd name="connsiteX1" fmla="*/ 1458745 w 1820089"/>
                  <a:gd name="connsiteY1" fmla="*/ 0 h 722688"/>
                  <a:gd name="connsiteX2" fmla="*/ 1820089 w 1820089"/>
                  <a:gd name="connsiteY2" fmla="*/ 361344 h 722688"/>
                  <a:gd name="connsiteX3" fmla="*/ 1820089 w 1820089"/>
                  <a:gd name="connsiteY3" fmla="*/ 722688 h 722688"/>
                  <a:gd name="connsiteX4" fmla="*/ 1820089 w 1820089"/>
                  <a:gd name="connsiteY4" fmla="*/ 722688 h 722688"/>
                  <a:gd name="connsiteX5" fmla="*/ 82550 w 1820089"/>
                  <a:gd name="connsiteY5" fmla="*/ 722688 h 722688"/>
                  <a:gd name="connsiteX6" fmla="*/ 0 w 1820089"/>
                  <a:gd name="connsiteY6" fmla="*/ 722688 h 722688"/>
                  <a:gd name="connsiteX7" fmla="*/ 82550 w 1820089"/>
                  <a:gd name="connsiteY7" fmla="*/ 361344 h 722688"/>
                  <a:gd name="connsiteX8" fmla="*/ 443894 w 1820089"/>
                  <a:gd name="connsiteY8" fmla="*/ 0 h 722688"/>
                  <a:gd name="connsiteX0" fmla="*/ 443894 w 1820089"/>
                  <a:gd name="connsiteY0" fmla="*/ 0 h 722688"/>
                  <a:gd name="connsiteX1" fmla="*/ 1458745 w 1820089"/>
                  <a:gd name="connsiteY1" fmla="*/ 0 h 722688"/>
                  <a:gd name="connsiteX2" fmla="*/ 1820089 w 1820089"/>
                  <a:gd name="connsiteY2" fmla="*/ 361344 h 722688"/>
                  <a:gd name="connsiteX3" fmla="*/ 1820089 w 1820089"/>
                  <a:gd name="connsiteY3" fmla="*/ 722688 h 722688"/>
                  <a:gd name="connsiteX4" fmla="*/ 1820089 w 1820089"/>
                  <a:gd name="connsiteY4" fmla="*/ 722688 h 722688"/>
                  <a:gd name="connsiteX5" fmla="*/ 82550 w 1820089"/>
                  <a:gd name="connsiteY5" fmla="*/ 722688 h 722688"/>
                  <a:gd name="connsiteX6" fmla="*/ 0 w 1820089"/>
                  <a:gd name="connsiteY6" fmla="*/ 722688 h 722688"/>
                  <a:gd name="connsiteX7" fmla="*/ 82550 w 1820089"/>
                  <a:gd name="connsiteY7" fmla="*/ 361344 h 722688"/>
                  <a:gd name="connsiteX8" fmla="*/ 443894 w 1820089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822205 w 1822205"/>
                  <a:gd name="connsiteY4" fmla="*/ 7226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822205 w 1822205"/>
                  <a:gd name="connsiteY4" fmla="*/ 7226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612655 w 1822205"/>
                  <a:gd name="connsiteY4" fmla="*/ 7099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612655 w 1822205"/>
                  <a:gd name="connsiteY3" fmla="*/ 709988 h 722688"/>
                  <a:gd name="connsiteX4" fmla="*/ 84666 w 1822205"/>
                  <a:gd name="connsiteY4" fmla="*/ 722688 h 722688"/>
                  <a:gd name="connsiteX5" fmla="*/ 2116 w 1822205"/>
                  <a:gd name="connsiteY5" fmla="*/ 722688 h 722688"/>
                  <a:gd name="connsiteX6" fmla="*/ 59266 w 1822205"/>
                  <a:gd name="connsiteY6" fmla="*/ 342294 h 722688"/>
                  <a:gd name="connsiteX7" fmla="*/ 446010 w 1822205"/>
                  <a:gd name="connsiteY7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612655 w 1822205"/>
                  <a:gd name="connsiteY3" fmla="*/ 709988 h 722688"/>
                  <a:gd name="connsiteX4" fmla="*/ 2116 w 1822205"/>
                  <a:gd name="connsiteY4" fmla="*/ 722688 h 722688"/>
                  <a:gd name="connsiteX5" fmla="*/ 59266 w 1822205"/>
                  <a:gd name="connsiteY5" fmla="*/ 342294 h 722688"/>
                  <a:gd name="connsiteX6" fmla="*/ 446010 w 1822205"/>
                  <a:gd name="connsiteY6" fmla="*/ 0 h 722688"/>
                  <a:gd name="connsiteX0" fmla="*/ 443908 w 1820103"/>
                  <a:gd name="connsiteY0" fmla="*/ 0 h 722688"/>
                  <a:gd name="connsiteX1" fmla="*/ 1458759 w 1820103"/>
                  <a:gd name="connsiteY1" fmla="*/ 0 h 722688"/>
                  <a:gd name="connsiteX2" fmla="*/ 1820103 w 1820103"/>
                  <a:gd name="connsiteY2" fmla="*/ 361344 h 722688"/>
                  <a:gd name="connsiteX3" fmla="*/ 1610553 w 1820103"/>
                  <a:gd name="connsiteY3" fmla="*/ 709988 h 722688"/>
                  <a:gd name="connsiteX4" fmla="*/ 14 w 1820103"/>
                  <a:gd name="connsiteY4" fmla="*/ 722688 h 722688"/>
                  <a:gd name="connsiteX5" fmla="*/ 57164 w 1820103"/>
                  <a:gd name="connsiteY5" fmla="*/ 342294 h 722688"/>
                  <a:gd name="connsiteX6" fmla="*/ 443908 w 1820103"/>
                  <a:gd name="connsiteY6" fmla="*/ 0 h 722688"/>
                  <a:gd name="connsiteX0" fmla="*/ 443908 w 1827726"/>
                  <a:gd name="connsiteY0" fmla="*/ 2381 h 725069"/>
                  <a:gd name="connsiteX1" fmla="*/ 1677834 w 1827726"/>
                  <a:gd name="connsiteY1" fmla="*/ 0 h 725069"/>
                  <a:gd name="connsiteX2" fmla="*/ 1820103 w 1827726"/>
                  <a:gd name="connsiteY2" fmla="*/ 363725 h 725069"/>
                  <a:gd name="connsiteX3" fmla="*/ 1610553 w 1827726"/>
                  <a:gd name="connsiteY3" fmla="*/ 712369 h 725069"/>
                  <a:gd name="connsiteX4" fmla="*/ 14 w 1827726"/>
                  <a:gd name="connsiteY4" fmla="*/ 725069 h 725069"/>
                  <a:gd name="connsiteX5" fmla="*/ 57164 w 1827726"/>
                  <a:gd name="connsiteY5" fmla="*/ 344675 h 725069"/>
                  <a:gd name="connsiteX6" fmla="*/ 443908 w 1827726"/>
                  <a:gd name="connsiteY6" fmla="*/ 2381 h 725069"/>
                  <a:gd name="connsiteX0" fmla="*/ 443908 w 1753687"/>
                  <a:gd name="connsiteY0" fmla="*/ 2381 h 725069"/>
                  <a:gd name="connsiteX1" fmla="*/ 1677834 w 1753687"/>
                  <a:gd name="connsiteY1" fmla="*/ 0 h 725069"/>
                  <a:gd name="connsiteX2" fmla="*/ 1620078 w 1753687"/>
                  <a:gd name="connsiteY2" fmla="*/ 361344 h 725069"/>
                  <a:gd name="connsiteX3" fmla="*/ 1610553 w 1753687"/>
                  <a:gd name="connsiteY3" fmla="*/ 712369 h 725069"/>
                  <a:gd name="connsiteX4" fmla="*/ 14 w 1753687"/>
                  <a:gd name="connsiteY4" fmla="*/ 725069 h 725069"/>
                  <a:gd name="connsiteX5" fmla="*/ 57164 w 1753687"/>
                  <a:gd name="connsiteY5" fmla="*/ 344675 h 725069"/>
                  <a:gd name="connsiteX6" fmla="*/ 443908 w 1753687"/>
                  <a:gd name="connsiteY6" fmla="*/ 2381 h 725069"/>
                  <a:gd name="connsiteX0" fmla="*/ 443908 w 1753687"/>
                  <a:gd name="connsiteY0" fmla="*/ 2381 h 725069"/>
                  <a:gd name="connsiteX1" fmla="*/ 1677834 w 1753687"/>
                  <a:gd name="connsiteY1" fmla="*/ 0 h 725069"/>
                  <a:gd name="connsiteX2" fmla="*/ 1620078 w 1753687"/>
                  <a:gd name="connsiteY2" fmla="*/ 361344 h 725069"/>
                  <a:gd name="connsiteX3" fmla="*/ 1448628 w 1753687"/>
                  <a:gd name="connsiteY3" fmla="*/ 717131 h 725069"/>
                  <a:gd name="connsiteX4" fmla="*/ 14 w 1753687"/>
                  <a:gd name="connsiteY4" fmla="*/ 725069 h 725069"/>
                  <a:gd name="connsiteX5" fmla="*/ 57164 w 1753687"/>
                  <a:gd name="connsiteY5" fmla="*/ 344675 h 725069"/>
                  <a:gd name="connsiteX6" fmla="*/ 443908 w 1753687"/>
                  <a:gd name="connsiteY6" fmla="*/ 2381 h 725069"/>
                  <a:gd name="connsiteX0" fmla="*/ 443908 w 1739609"/>
                  <a:gd name="connsiteY0" fmla="*/ 2381 h 725069"/>
                  <a:gd name="connsiteX1" fmla="*/ 1677834 w 1739609"/>
                  <a:gd name="connsiteY1" fmla="*/ 0 h 725069"/>
                  <a:gd name="connsiteX2" fmla="*/ 1529590 w 1739609"/>
                  <a:gd name="connsiteY2" fmla="*/ 363725 h 725069"/>
                  <a:gd name="connsiteX3" fmla="*/ 1448628 w 1739609"/>
                  <a:gd name="connsiteY3" fmla="*/ 717131 h 725069"/>
                  <a:gd name="connsiteX4" fmla="*/ 14 w 1739609"/>
                  <a:gd name="connsiteY4" fmla="*/ 725069 h 725069"/>
                  <a:gd name="connsiteX5" fmla="*/ 57164 w 1739609"/>
                  <a:gd name="connsiteY5" fmla="*/ 344675 h 725069"/>
                  <a:gd name="connsiteX6" fmla="*/ 443908 w 1739609"/>
                  <a:gd name="connsiteY6" fmla="*/ 2381 h 725069"/>
                  <a:gd name="connsiteX0" fmla="*/ 443908 w 1753750"/>
                  <a:gd name="connsiteY0" fmla="*/ 2381 h 725069"/>
                  <a:gd name="connsiteX1" fmla="*/ 1677834 w 1753750"/>
                  <a:gd name="connsiteY1" fmla="*/ 0 h 725069"/>
                  <a:gd name="connsiteX2" fmla="*/ 1529590 w 1753750"/>
                  <a:gd name="connsiteY2" fmla="*/ 363725 h 725069"/>
                  <a:gd name="connsiteX3" fmla="*/ 1448628 w 1753750"/>
                  <a:gd name="connsiteY3" fmla="*/ 717131 h 725069"/>
                  <a:gd name="connsiteX4" fmla="*/ 14 w 1753750"/>
                  <a:gd name="connsiteY4" fmla="*/ 725069 h 725069"/>
                  <a:gd name="connsiteX5" fmla="*/ 57164 w 1753750"/>
                  <a:gd name="connsiteY5" fmla="*/ 344675 h 725069"/>
                  <a:gd name="connsiteX6" fmla="*/ 443908 w 1753750"/>
                  <a:gd name="connsiteY6" fmla="*/ 2381 h 725069"/>
                  <a:gd name="connsiteX0" fmla="*/ 443908 w 1709210"/>
                  <a:gd name="connsiteY0" fmla="*/ 10430 h 733118"/>
                  <a:gd name="connsiteX1" fmla="*/ 1677834 w 1709210"/>
                  <a:gd name="connsiteY1" fmla="*/ 8049 h 733118"/>
                  <a:gd name="connsiteX2" fmla="*/ 1529590 w 1709210"/>
                  <a:gd name="connsiteY2" fmla="*/ 371774 h 733118"/>
                  <a:gd name="connsiteX3" fmla="*/ 1448628 w 1709210"/>
                  <a:gd name="connsiteY3" fmla="*/ 725180 h 733118"/>
                  <a:gd name="connsiteX4" fmla="*/ 14 w 1709210"/>
                  <a:gd name="connsiteY4" fmla="*/ 733118 h 733118"/>
                  <a:gd name="connsiteX5" fmla="*/ 57164 w 1709210"/>
                  <a:gd name="connsiteY5" fmla="*/ 352724 h 733118"/>
                  <a:gd name="connsiteX6" fmla="*/ 443908 w 1709210"/>
                  <a:gd name="connsiteY6" fmla="*/ 10430 h 733118"/>
                  <a:gd name="connsiteX0" fmla="*/ 443908 w 1535723"/>
                  <a:gd name="connsiteY0" fmla="*/ 8646 h 731334"/>
                  <a:gd name="connsiteX1" fmla="*/ 1465903 w 1535723"/>
                  <a:gd name="connsiteY1" fmla="*/ 8646 h 731334"/>
                  <a:gd name="connsiteX2" fmla="*/ 1529590 w 1535723"/>
                  <a:gd name="connsiteY2" fmla="*/ 369990 h 731334"/>
                  <a:gd name="connsiteX3" fmla="*/ 1448628 w 1535723"/>
                  <a:gd name="connsiteY3" fmla="*/ 723396 h 731334"/>
                  <a:gd name="connsiteX4" fmla="*/ 14 w 1535723"/>
                  <a:gd name="connsiteY4" fmla="*/ 731334 h 731334"/>
                  <a:gd name="connsiteX5" fmla="*/ 57164 w 1535723"/>
                  <a:gd name="connsiteY5" fmla="*/ 350940 h 731334"/>
                  <a:gd name="connsiteX6" fmla="*/ 443908 w 1535723"/>
                  <a:gd name="connsiteY6" fmla="*/ 8646 h 731334"/>
                  <a:gd name="connsiteX0" fmla="*/ 443908 w 1542570"/>
                  <a:gd name="connsiteY0" fmla="*/ 25577 h 748265"/>
                  <a:gd name="connsiteX1" fmla="*/ 1465903 w 1542570"/>
                  <a:gd name="connsiteY1" fmla="*/ 25577 h 748265"/>
                  <a:gd name="connsiteX2" fmla="*/ 1529590 w 1542570"/>
                  <a:gd name="connsiteY2" fmla="*/ 386921 h 748265"/>
                  <a:gd name="connsiteX3" fmla="*/ 1448628 w 1542570"/>
                  <a:gd name="connsiteY3" fmla="*/ 740327 h 748265"/>
                  <a:gd name="connsiteX4" fmla="*/ 14 w 1542570"/>
                  <a:gd name="connsiteY4" fmla="*/ 748265 h 748265"/>
                  <a:gd name="connsiteX5" fmla="*/ 57164 w 1542570"/>
                  <a:gd name="connsiteY5" fmla="*/ 367871 h 748265"/>
                  <a:gd name="connsiteX6" fmla="*/ 443908 w 1542570"/>
                  <a:gd name="connsiteY6" fmla="*/ 25577 h 748265"/>
                  <a:gd name="connsiteX0" fmla="*/ 443908 w 1542570"/>
                  <a:gd name="connsiteY0" fmla="*/ 37146 h 759834"/>
                  <a:gd name="connsiteX1" fmla="*/ 1465903 w 1542570"/>
                  <a:gd name="connsiteY1" fmla="*/ 37146 h 759834"/>
                  <a:gd name="connsiteX2" fmla="*/ 1529590 w 1542570"/>
                  <a:gd name="connsiteY2" fmla="*/ 398490 h 759834"/>
                  <a:gd name="connsiteX3" fmla="*/ 1448628 w 1542570"/>
                  <a:gd name="connsiteY3" fmla="*/ 751896 h 759834"/>
                  <a:gd name="connsiteX4" fmla="*/ 14 w 1542570"/>
                  <a:gd name="connsiteY4" fmla="*/ 759834 h 759834"/>
                  <a:gd name="connsiteX5" fmla="*/ 57164 w 1542570"/>
                  <a:gd name="connsiteY5" fmla="*/ 379440 h 759834"/>
                  <a:gd name="connsiteX6" fmla="*/ 443908 w 1542570"/>
                  <a:gd name="connsiteY6" fmla="*/ 37146 h 759834"/>
                  <a:gd name="connsiteX0" fmla="*/ 362963 w 1573525"/>
                  <a:gd name="connsiteY0" fmla="*/ 38388 h 761076"/>
                  <a:gd name="connsiteX1" fmla="*/ 1465921 w 1573525"/>
                  <a:gd name="connsiteY1" fmla="*/ 38388 h 761076"/>
                  <a:gd name="connsiteX2" fmla="*/ 1529608 w 1573525"/>
                  <a:gd name="connsiteY2" fmla="*/ 399732 h 761076"/>
                  <a:gd name="connsiteX3" fmla="*/ 1448646 w 1573525"/>
                  <a:gd name="connsiteY3" fmla="*/ 753138 h 761076"/>
                  <a:gd name="connsiteX4" fmla="*/ 32 w 1573525"/>
                  <a:gd name="connsiteY4" fmla="*/ 761076 h 761076"/>
                  <a:gd name="connsiteX5" fmla="*/ 57182 w 1573525"/>
                  <a:gd name="connsiteY5" fmla="*/ 380682 h 761076"/>
                  <a:gd name="connsiteX6" fmla="*/ 362963 w 1573525"/>
                  <a:gd name="connsiteY6" fmla="*/ 38388 h 761076"/>
                  <a:gd name="connsiteX0" fmla="*/ 362931 w 1573493"/>
                  <a:gd name="connsiteY0" fmla="*/ 38388 h 761076"/>
                  <a:gd name="connsiteX1" fmla="*/ 1465889 w 1573493"/>
                  <a:gd name="connsiteY1" fmla="*/ 38388 h 761076"/>
                  <a:gd name="connsiteX2" fmla="*/ 1529576 w 1573493"/>
                  <a:gd name="connsiteY2" fmla="*/ 399732 h 761076"/>
                  <a:gd name="connsiteX3" fmla="*/ 1448614 w 1573493"/>
                  <a:gd name="connsiteY3" fmla="*/ 753138 h 761076"/>
                  <a:gd name="connsiteX4" fmla="*/ 0 w 1573493"/>
                  <a:gd name="connsiteY4" fmla="*/ 761076 h 761076"/>
                  <a:gd name="connsiteX5" fmla="*/ 57150 w 1573493"/>
                  <a:gd name="connsiteY5" fmla="*/ 380682 h 761076"/>
                  <a:gd name="connsiteX6" fmla="*/ 362931 w 1573493"/>
                  <a:gd name="connsiteY6" fmla="*/ 38388 h 761076"/>
                  <a:gd name="connsiteX0" fmla="*/ 362931 w 1580507"/>
                  <a:gd name="connsiteY0" fmla="*/ 38388 h 761076"/>
                  <a:gd name="connsiteX1" fmla="*/ 1465889 w 1580507"/>
                  <a:gd name="connsiteY1" fmla="*/ 38388 h 761076"/>
                  <a:gd name="connsiteX2" fmla="*/ 1529576 w 1580507"/>
                  <a:gd name="connsiteY2" fmla="*/ 399732 h 761076"/>
                  <a:gd name="connsiteX3" fmla="*/ 1448614 w 1580507"/>
                  <a:gd name="connsiteY3" fmla="*/ 753138 h 761076"/>
                  <a:gd name="connsiteX4" fmla="*/ 0 w 1580507"/>
                  <a:gd name="connsiteY4" fmla="*/ 761076 h 761076"/>
                  <a:gd name="connsiteX5" fmla="*/ 57150 w 1580507"/>
                  <a:gd name="connsiteY5" fmla="*/ 380682 h 761076"/>
                  <a:gd name="connsiteX6" fmla="*/ 362931 w 1580507"/>
                  <a:gd name="connsiteY6" fmla="*/ 38388 h 7610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580507" h="761076">
                    <a:moveTo>
                      <a:pt x="362931" y="38388"/>
                    </a:moveTo>
                    <a:cubicBezTo>
                      <a:pt x="517065" y="-2887"/>
                      <a:pt x="1271448" y="-21836"/>
                      <a:pt x="1465889" y="38388"/>
                    </a:cubicBezTo>
                    <a:cubicBezTo>
                      <a:pt x="1660330" y="98612"/>
                      <a:pt x="1553886" y="280607"/>
                      <a:pt x="1529576" y="399732"/>
                    </a:cubicBezTo>
                    <a:cubicBezTo>
                      <a:pt x="1505266" y="518857"/>
                      <a:pt x="1475601" y="635336"/>
                      <a:pt x="1448614" y="753138"/>
                    </a:cubicBezTo>
                    <a:lnTo>
                      <a:pt x="0" y="761076"/>
                    </a:lnTo>
                    <a:cubicBezTo>
                      <a:pt x="0" y="640628"/>
                      <a:pt x="10950" y="517799"/>
                      <a:pt x="57150" y="380682"/>
                    </a:cubicBezTo>
                    <a:cubicBezTo>
                      <a:pt x="103350" y="243565"/>
                      <a:pt x="208797" y="79663"/>
                      <a:pt x="362931" y="38388"/>
                    </a:cubicBezTo>
                    <a:close/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0EFC97BE-BEE5-43E0-B520-F5191E592D68}"/>
                  </a:ext>
                </a:extLst>
              </p:cNvPr>
              <p:cNvSpPr/>
              <p:nvPr/>
            </p:nvSpPr>
            <p:spPr>
              <a:xfrm>
                <a:off x="4500805" y="5641243"/>
                <a:ext cx="1490210" cy="640924"/>
              </a:xfrm>
              <a:custGeom>
                <a:avLst/>
                <a:gdLst>
                  <a:gd name="connsiteX0" fmla="*/ 1347335 w 1490210"/>
                  <a:gd name="connsiteY0" fmla="*/ 952 h 640924"/>
                  <a:gd name="connsiteX1" fmla="*/ 1106143 w 1490210"/>
                  <a:gd name="connsiteY1" fmla="*/ 563568 h 640924"/>
                  <a:gd name="connsiteX2" fmla="*/ 1090457 w 1490210"/>
                  <a:gd name="connsiteY2" fmla="*/ 634948 h 640924"/>
                  <a:gd name="connsiteX3" fmla="*/ 1049086 w 1490210"/>
                  <a:gd name="connsiteY3" fmla="*/ 635175 h 640924"/>
                  <a:gd name="connsiteX4" fmla="*/ 1068014 w 1490210"/>
                  <a:gd name="connsiteY4" fmla="*/ 553801 h 640924"/>
                  <a:gd name="connsiteX5" fmla="*/ 1347335 w 1490210"/>
                  <a:gd name="connsiteY5" fmla="*/ 952 h 640924"/>
                  <a:gd name="connsiteX6" fmla="*/ 1204459 w 1490210"/>
                  <a:gd name="connsiteY6" fmla="*/ 952 h 640924"/>
                  <a:gd name="connsiteX7" fmla="*/ 963268 w 1490210"/>
                  <a:gd name="connsiteY7" fmla="*/ 563568 h 640924"/>
                  <a:gd name="connsiteX8" fmla="*/ 947410 w 1490210"/>
                  <a:gd name="connsiteY8" fmla="*/ 635732 h 640924"/>
                  <a:gd name="connsiteX9" fmla="*/ 906029 w 1490210"/>
                  <a:gd name="connsiteY9" fmla="*/ 635959 h 640924"/>
                  <a:gd name="connsiteX10" fmla="*/ 925139 w 1490210"/>
                  <a:gd name="connsiteY10" fmla="*/ 553801 h 640924"/>
                  <a:gd name="connsiteX11" fmla="*/ 1204459 w 1490210"/>
                  <a:gd name="connsiteY11" fmla="*/ 952 h 640924"/>
                  <a:gd name="connsiteX12" fmla="*/ 1490210 w 1490210"/>
                  <a:gd name="connsiteY12" fmla="*/ 951 h 640924"/>
                  <a:gd name="connsiteX13" fmla="*/ 1249018 w 1490210"/>
                  <a:gd name="connsiteY13" fmla="*/ 563568 h 640924"/>
                  <a:gd name="connsiteX14" fmla="*/ 1233504 w 1490210"/>
                  <a:gd name="connsiteY14" fmla="*/ 634164 h 640924"/>
                  <a:gd name="connsiteX15" fmla="*/ 1192143 w 1490210"/>
                  <a:gd name="connsiteY15" fmla="*/ 634391 h 640924"/>
                  <a:gd name="connsiteX16" fmla="*/ 1210889 w 1490210"/>
                  <a:gd name="connsiteY16" fmla="*/ 553801 h 640924"/>
                  <a:gd name="connsiteX17" fmla="*/ 1490210 w 1490210"/>
                  <a:gd name="connsiteY17" fmla="*/ 951 h 640924"/>
                  <a:gd name="connsiteX18" fmla="*/ 442461 w 1490210"/>
                  <a:gd name="connsiteY18" fmla="*/ 951 h 640924"/>
                  <a:gd name="connsiteX19" fmla="*/ 201269 w 1490210"/>
                  <a:gd name="connsiteY19" fmla="*/ 563568 h 640924"/>
                  <a:gd name="connsiteX20" fmla="*/ 184492 w 1490210"/>
                  <a:gd name="connsiteY20" fmla="*/ 639913 h 640924"/>
                  <a:gd name="connsiteX21" fmla="*/ 143057 w 1490210"/>
                  <a:gd name="connsiteY21" fmla="*/ 640140 h 640924"/>
                  <a:gd name="connsiteX22" fmla="*/ 163140 w 1490210"/>
                  <a:gd name="connsiteY22" fmla="*/ 553801 h 640924"/>
                  <a:gd name="connsiteX23" fmla="*/ 442461 w 1490210"/>
                  <a:gd name="connsiteY23" fmla="*/ 951 h 640924"/>
                  <a:gd name="connsiteX24" fmla="*/ 299586 w 1490210"/>
                  <a:gd name="connsiteY24" fmla="*/ 951 h 640924"/>
                  <a:gd name="connsiteX25" fmla="*/ 58394 w 1490210"/>
                  <a:gd name="connsiteY25" fmla="*/ 563568 h 640924"/>
                  <a:gd name="connsiteX26" fmla="*/ 41445 w 1490210"/>
                  <a:gd name="connsiteY26" fmla="*/ 640697 h 640924"/>
                  <a:gd name="connsiteX27" fmla="*/ 0 w 1490210"/>
                  <a:gd name="connsiteY27" fmla="*/ 640924 h 640924"/>
                  <a:gd name="connsiteX28" fmla="*/ 20265 w 1490210"/>
                  <a:gd name="connsiteY28" fmla="*/ 553801 h 640924"/>
                  <a:gd name="connsiteX29" fmla="*/ 299586 w 1490210"/>
                  <a:gd name="connsiteY29" fmla="*/ 951 h 640924"/>
                  <a:gd name="connsiteX30" fmla="*/ 1042536 w 1490210"/>
                  <a:gd name="connsiteY30" fmla="*/ 951 h 640924"/>
                  <a:gd name="connsiteX31" fmla="*/ 801344 w 1490210"/>
                  <a:gd name="connsiteY31" fmla="*/ 563569 h 640924"/>
                  <a:gd name="connsiteX32" fmla="*/ 785291 w 1490210"/>
                  <a:gd name="connsiteY32" fmla="*/ 636621 h 640924"/>
                  <a:gd name="connsiteX33" fmla="*/ 743898 w 1490210"/>
                  <a:gd name="connsiteY33" fmla="*/ 636847 h 640924"/>
                  <a:gd name="connsiteX34" fmla="*/ 763215 w 1490210"/>
                  <a:gd name="connsiteY34" fmla="*/ 553801 h 640924"/>
                  <a:gd name="connsiteX35" fmla="*/ 1042536 w 1490210"/>
                  <a:gd name="connsiteY35" fmla="*/ 951 h 640924"/>
                  <a:gd name="connsiteX36" fmla="*/ 899661 w 1490210"/>
                  <a:gd name="connsiteY36" fmla="*/ 951 h 640924"/>
                  <a:gd name="connsiteX37" fmla="*/ 658469 w 1490210"/>
                  <a:gd name="connsiteY37" fmla="*/ 563569 h 640924"/>
                  <a:gd name="connsiteX38" fmla="*/ 642243 w 1490210"/>
                  <a:gd name="connsiteY38" fmla="*/ 637404 h 640924"/>
                  <a:gd name="connsiteX39" fmla="*/ 600841 w 1490210"/>
                  <a:gd name="connsiteY39" fmla="*/ 637631 h 640924"/>
                  <a:gd name="connsiteX40" fmla="*/ 620340 w 1490210"/>
                  <a:gd name="connsiteY40" fmla="*/ 553800 h 640924"/>
                  <a:gd name="connsiteX41" fmla="*/ 899661 w 1490210"/>
                  <a:gd name="connsiteY41" fmla="*/ 951 h 640924"/>
                  <a:gd name="connsiteX42" fmla="*/ 731385 w 1490210"/>
                  <a:gd name="connsiteY42" fmla="*/ 951 h 640924"/>
                  <a:gd name="connsiteX43" fmla="*/ 490194 w 1490210"/>
                  <a:gd name="connsiteY43" fmla="*/ 563569 h 640924"/>
                  <a:gd name="connsiteX44" fmla="*/ 473765 w 1490210"/>
                  <a:gd name="connsiteY44" fmla="*/ 638328 h 640924"/>
                  <a:gd name="connsiteX45" fmla="*/ 432350 w 1490210"/>
                  <a:gd name="connsiteY45" fmla="*/ 638555 h 640924"/>
                  <a:gd name="connsiteX46" fmla="*/ 452065 w 1490210"/>
                  <a:gd name="connsiteY46" fmla="*/ 553800 h 640924"/>
                  <a:gd name="connsiteX47" fmla="*/ 731385 w 1490210"/>
                  <a:gd name="connsiteY47" fmla="*/ 951 h 640924"/>
                  <a:gd name="connsiteX48" fmla="*/ 588510 w 1490210"/>
                  <a:gd name="connsiteY48" fmla="*/ 951 h 640924"/>
                  <a:gd name="connsiteX49" fmla="*/ 347319 w 1490210"/>
                  <a:gd name="connsiteY49" fmla="*/ 563568 h 640924"/>
                  <a:gd name="connsiteX50" fmla="*/ 330718 w 1490210"/>
                  <a:gd name="connsiteY50" fmla="*/ 639111 h 640924"/>
                  <a:gd name="connsiteX51" fmla="*/ 289293 w 1490210"/>
                  <a:gd name="connsiteY51" fmla="*/ 639338 h 640924"/>
                  <a:gd name="connsiteX52" fmla="*/ 309190 w 1490210"/>
                  <a:gd name="connsiteY52" fmla="*/ 553800 h 640924"/>
                  <a:gd name="connsiteX53" fmla="*/ 588510 w 1490210"/>
                  <a:gd name="connsiteY53" fmla="*/ 951 h 640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</a:cxnLst>
                <a:rect l="l" t="t" r="r" b="b"/>
                <a:pathLst>
                  <a:path w="1490210" h="640924">
                    <a:moveTo>
                      <a:pt x="1347335" y="952"/>
                    </a:moveTo>
                    <a:cubicBezTo>
                      <a:pt x="1270071" y="75341"/>
                      <a:pt x="1173511" y="300581"/>
                      <a:pt x="1106143" y="563568"/>
                    </a:cubicBezTo>
                    <a:lnTo>
                      <a:pt x="1090457" y="634948"/>
                    </a:lnTo>
                    <a:lnTo>
                      <a:pt x="1049086" y="635175"/>
                    </a:lnTo>
                    <a:lnTo>
                      <a:pt x="1068014" y="553801"/>
                    </a:lnTo>
                    <a:cubicBezTo>
                      <a:pt x="1150913" y="230189"/>
                      <a:pt x="1275969" y="-17330"/>
                      <a:pt x="1347335" y="952"/>
                    </a:cubicBezTo>
                    <a:close/>
                    <a:moveTo>
                      <a:pt x="1204459" y="952"/>
                    </a:moveTo>
                    <a:cubicBezTo>
                      <a:pt x="1127196" y="75341"/>
                      <a:pt x="1030636" y="300581"/>
                      <a:pt x="963268" y="563568"/>
                    </a:cubicBezTo>
                    <a:lnTo>
                      <a:pt x="947410" y="635732"/>
                    </a:lnTo>
                    <a:lnTo>
                      <a:pt x="906029" y="635959"/>
                    </a:lnTo>
                    <a:lnTo>
                      <a:pt x="925139" y="553801"/>
                    </a:lnTo>
                    <a:cubicBezTo>
                      <a:pt x="1008038" y="230189"/>
                      <a:pt x="1133094" y="-17331"/>
                      <a:pt x="1204459" y="952"/>
                    </a:cubicBezTo>
                    <a:close/>
                    <a:moveTo>
                      <a:pt x="1490210" y="951"/>
                    </a:moveTo>
                    <a:cubicBezTo>
                      <a:pt x="1412946" y="75341"/>
                      <a:pt x="1316387" y="300581"/>
                      <a:pt x="1249018" y="563568"/>
                    </a:cubicBezTo>
                    <a:lnTo>
                      <a:pt x="1233504" y="634164"/>
                    </a:lnTo>
                    <a:lnTo>
                      <a:pt x="1192143" y="634391"/>
                    </a:lnTo>
                    <a:lnTo>
                      <a:pt x="1210889" y="553801"/>
                    </a:lnTo>
                    <a:cubicBezTo>
                      <a:pt x="1293788" y="230189"/>
                      <a:pt x="1418844" y="-17330"/>
                      <a:pt x="1490210" y="951"/>
                    </a:cubicBezTo>
                    <a:close/>
                    <a:moveTo>
                      <a:pt x="442461" y="951"/>
                    </a:moveTo>
                    <a:cubicBezTo>
                      <a:pt x="365197" y="75341"/>
                      <a:pt x="268638" y="300581"/>
                      <a:pt x="201269" y="563568"/>
                    </a:cubicBezTo>
                    <a:lnTo>
                      <a:pt x="184492" y="639913"/>
                    </a:lnTo>
                    <a:lnTo>
                      <a:pt x="143057" y="640140"/>
                    </a:lnTo>
                    <a:lnTo>
                      <a:pt x="163140" y="553801"/>
                    </a:lnTo>
                    <a:cubicBezTo>
                      <a:pt x="246039" y="230189"/>
                      <a:pt x="371095" y="-17330"/>
                      <a:pt x="442461" y="951"/>
                    </a:cubicBezTo>
                    <a:close/>
                    <a:moveTo>
                      <a:pt x="299586" y="951"/>
                    </a:moveTo>
                    <a:cubicBezTo>
                      <a:pt x="222322" y="75341"/>
                      <a:pt x="125763" y="300581"/>
                      <a:pt x="58394" y="563568"/>
                    </a:cubicBezTo>
                    <a:lnTo>
                      <a:pt x="41445" y="640697"/>
                    </a:lnTo>
                    <a:lnTo>
                      <a:pt x="0" y="640924"/>
                    </a:lnTo>
                    <a:lnTo>
                      <a:pt x="20265" y="553801"/>
                    </a:lnTo>
                    <a:cubicBezTo>
                      <a:pt x="103164" y="230189"/>
                      <a:pt x="228220" y="-17330"/>
                      <a:pt x="299586" y="951"/>
                    </a:cubicBezTo>
                    <a:close/>
                    <a:moveTo>
                      <a:pt x="1042536" y="951"/>
                    </a:moveTo>
                    <a:cubicBezTo>
                      <a:pt x="965272" y="75341"/>
                      <a:pt x="868713" y="300581"/>
                      <a:pt x="801344" y="563569"/>
                    </a:cubicBezTo>
                    <a:lnTo>
                      <a:pt x="785291" y="636621"/>
                    </a:lnTo>
                    <a:lnTo>
                      <a:pt x="743898" y="636847"/>
                    </a:lnTo>
                    <a:lnTo>
                      <a:pt x="763215" y="553801"/>
                    </a:lnTo>
                    <a:cubicBezTo>
                      <a:pt x="846114" y="230189"/>
                      <a:pt x="971170" y="-17331"/>
                      <a:pt x="1042536" y="951"/>
                    </a:cubicBezTo>
                    <a:close/>
                    <a:moveTo>
                      <a:pt x="899661" y="951"/>
                    </a:moveTo>
                    <a:cubicBezTo>
                      <a:pt x="822397" y="75341"/>
                      <a:pt x="725838" y="300580"/>
                      <a:pt x="658469" y="563569"/>
                    </a:cubicBezTo>
                    <a:lnTo>
                      <a:pt x="642243" y="637404"/>
                    </a:lnTo>
                    <a:lnTo>
                      <a:pt x="600841" y="637631"/>
                    </a:lnTo>
                    <a:lnTo>
                      <a:pt x="620340" y="553800"/>
                    </a:lnTo>
                    <a:cubicBezTo>
                      <a:pt x="703239" y="230190"/>
                      <a:pt x="828295" y="-17331"/>
                      <a:pt x="899661" y="951"/>
                    </a:cubicBezTo>
                    <a:close/>
                    <a:moveTo>
                      <a:pt x="731385" y="951"/>
                    </a:moveTo>
                    <a:cubicBezTo>
                      <a:pt x="654121" y="75341"/>
                      <a:pt x="557562" y="300580"/>
                      <a:pt x="490194" y="563569"/>
                    </a:cubicBezTo>
                    <a:lnTo>
                      <a:pt x="473765" y="638328"/>
                    </a:lnTo>
                    <a:lnTo>
                      <a:pt x="432350" y="638555"/>
                    </a:lnTo>
                    <a:lnTo>
                      <a:pt x="452065" y="553800"/>
                    </a:lnTo>
                    <a:cubicBezTo>
                      <a:pt x="534963" y="230189"/>
                      <a:pt x="660020" y="-17330"/>
                      <a:pt x="731385" y="951"/>
                    </a:cubicBezTo>
                    <a:close/>
                    <a:moveTo>
                      <a:pt x="588510" y="951"/>
                    </a:moveTo>
                    <a:cubicBezTo>
                      <a:pt x="511246" y="75342"/>
                      <a:pt x="414687" y="300580"/>
                      <a:pt x="347319" y="563568"/>
                    </a:cubicBezTo>
                    <a:lnTo>
                      <a:pt x="330718" y="639111"/>
                    </a:lnTo>
                    <a:lnTo>
                      <a:pt x="289293" y="639338"/>
                    </a:lnTo>
                    <a:lnTo>
                      <a:pt x="309190" y="553800"/>
                    </a:lnTo>
                    <a:cubicBezTo>
                      <a:pt x="392088" y="230190"/>
                      <a:pt x="517145" y="-17330"/>
                      <a:pt x="588510" y="951"/>
                    </a:cubicBez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22" name="グループ化 221">
              <a:extLst>
                <a:ext uri="{FF2B5EF4-FFF2-40B4-BE49-F238E27FC236}">
                  <a16:creationId xmlns:a16="http://schemas.microsoft.com/office/drawing/2014/main" id="{D7F3D946-ED9D-41CC-BD47-3054045082B6}"/>
                </a:ext>
              </a:extLst>
            </p:cNvPr>
            <p:cNvGrpSpPr/>
            <p:nvPr/>
          </p:nvGrpSpPr>
          <p:grpSpPr>
            <a:xfrm flipV="1">
              <a:off x="5450985" y="5287430"/>
              <a:ext cx="1580507" cy="246641"/>
              <a:chOff x="4435555" y="5521448"/>
              <a:chExt cx="1580507" cy="761076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242" name="四角形: 上の 2 つの角を丸める 2059">
                <a:extLst>
                  <a:ext uri="{FF2B5EF4-FFF2-40B4-BE49-F238E27FC236}">
                    <a16:creationId xmlns:a16="http://schemas.microsoft.com/office/drawing/2014/main" id="{D819B05C-2D29-42B8-B6C3-B38842ACFD35}"/>
                  </a:ext>
                </a:extLst>
              </p:cNvPr>
              <p:cNvSpPr/>
              <p:nvPr/>
            </p:nvSpPr>
            <p:spPr>
              <a:xfrm>
                <a:off x="4435555" y="5521448"/>
                <a:ext cx="1580507" cy="761076"/>
              </a:xfrm>
              <a:custGeom>
                <a:avLst/>
                <a:gdLst>
                  <a:gd name="connsiteX0" fmla="*/ 361344 w 1737539"/>
                  <a:gd name="connsiteY0" fmla="*/ 0 h 722688"/>
                  <a:gd name="connsiteX1" fmla="*/ 1376195 w 1737539"/>
                  <a:gd name="connsiteY1" fmla="*/ 0 h 722688"/>
                  <a:gd name="connsiteX2" fmla="*/ 1737539 w 1737539"/>
                  <a:gd name="connsiteY2" fmla="*/ 361344 h 722688"/>
                  <a:gd name="connsiteX3" fmla="*/ 1737539 w 1737539"/>
                  <a:gd name="connsiteY3" fmla="*/ 722688 h 722688"/>
                  <a:gd name="connsiteX4" fmla="*/ 1737539 w 1737539"/>
                  <a:gd name="connsiteY4" fmla="*/ 722688 h 722688"/>
                  <a:gd name="connsiteX5" fmla="*/ 0 w 1737539"/>
                  <a:gd name="connsiteY5" fmla="*/ 722688 h 722688"/>
                  <a:gd name="connsiteX6" fmla="*/ 0 w 1737539"/>
                  <a:gd name="connsiteY6" fmla="*/ 722688 h 722688"/>
                  <a:gd name="connsiteX7" fmla="*/ 0 w 1737539"/>
                  <a:gd name="connsiteY7" fmla="*/ 361344 h 722688"/>
                  <a:gd name="connsiteX8" fmla="*/ 361344 w 1737539"/>
                  <a:gd name="connsiteY8" fmla="*/ 0 h 722688"/>
                  <a:gd name="connsiteX0" fmla="*/ 443894 w 1820089"/>
                  <a:gd name="connsiteY0" fmla="*/ 0 h 722688"/>
                  <a:gd name="connsiteX1" fmla="*/ 1458745 w 1820089"/>
                  <a:gd name="connsiteY1" fmla="*/ 0 h 722688"/>
                  <a:gd name="connsiteX2" fmla="*/ 1820089 w 1820089"/>
                  <a:gd name="connsiteY2" fmla="*/ 361344 h 722688"/>
                  <a:gd name="connsiteX3" fmla="*/ 1820089 w 1820089"/>
                  <a:gd name="connsiteY3" fmla="*/ 722688 h 722688"/>
                  <a:gd name="connsiteX4" fmla="*/ 1820089 w 1820089"/>
                  <a:gd name="connsiteY4" fmla="*/ 722688 h 722688"/>
                  <a:gd name="connsiteX5" fmla="*/ 82550 w 1820089"/>
                  <a:gd name="connsiteY5" fmla="*/ 722688 h 722688"/>
                  <a:gd name="connsiteX6" fmla="*/ 0 w 1820089"/>
                  <a:gd name="connsiteY6" fmla="*/ 722688 h 722688"/>
                  <a:gd name="connsiteX7" fmla="*/ 82550 w 1820089"/>
                  <a:gd name="connsiteY7" fmla="*/ 361344 h 722688"/>
                  <a:gd name="connsiteX8" fmla="*/ 443894 w 1820089"/>
                  <a:gd name="connsiteY8" fmla="*/ 0 h 722688"/>
                  <a:gd name="connsiteX0" fmla="*/ 443894 w 1820089"/>
                  <a:gd name="connsiteY0" fmla="*/ 0 h 722688"/>
                  <a:gd name="connsiteX1" fmla="*/ 1458745 w 1820089"/>
                  <a:gd name="connsiteY1" fmla="*/ 0 h 722688"/>
                  <a:gd name="connsiteX2" fmla="*/ 1820089 w 1820089"/>
                  <a:gd name="connsiteY2" fmla="*/ 361344 h 722688"/>
                  <a:gd name="connsiteX3" fmla="*/ 1820089 w 1820089"/>
                  <a:gd name="connsiteY3" fmla="*/ 722688 h 722688"/>
                  <a:gd name="connsiteX4" fmla="*/ 1820089 w 1820089"/>
                  <a:gd name="connsiteY4" fmla="*/ 722688 h 722688"/>
                  <a:gd name="connsiteX5" fmla="*/ 82550 w 1820089"/>
                  <a:gd name="connsiteY5" fmla="*/ 722688 h 722688"/>
                  <a:gd name="connsiteX6" fmla="*/ 0 w 1820089"/>
                  <a:gd name="connsiteY6" fmla="*/ 722688 h 722688"/>
                  <a:gd name="connsiteX7" fmla="*/ 82550 w 1820089"/>
                  <a:gd name="connsiteY7" fmla="*/ 361344 h 722688"/>
                  <a:gd name="connsiteX8" fmla="*/ 443894 w 1820089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822205 w 1822205"/>
                  <a:gd name="connsiteY4" fmla="*/ 7226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822205 w 1822205"/>
                  <a:gd name="connsiteY4" fmla="*/ 7226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822205 w 1822205"/>
                  <a:gd name="connsiteY3" fmla="*/ 722688 h 722688"/>
                  <a:gd name="connsiteX4" fmla="*/ 1612655 w 1822205"/>
                  <a:gd name="connsiteY4" fmla="*/ 709988 h 722688"/>
                  <a:gd name="connsiteX5" fmla="*/ 84666 w 1822205"/>
                  <a:gd name="connsiteY5" fmla="*/ 722688 h 722688"/>
                  <a:gd name="connsiteX6" fmla="*/ 2116 w 1822205"/>
                  <a:gd name="connsiteY6" fmla="*/ 722688 h 722688"/>
                  <a:gd name="connsiteX7" fmla="*/ 59266 w 1822205"/>
                  <a:gd name="connsiteY7" fmla="*/ 342294 h 722688"/>
                  <a:gd name="connsiteX8" fmla="*/ 446010 w 1822205"/>
                  <a:gd name="connsiteY8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612655 w 1822205"/>
                  <a:gd name="connsiteY3" fmla="*/ 709988 h 722688"/>
                  <a:gd name="connsiteX4" fmla="*/ 84666 w 1822205"/>
                  <a:gd name="connsiteY4" fmla="*/ 722688 h 722688"/>
                  <a:gd name="connsiteX5" fmla="*/ 2116 w 1822205"/>
                  <a:gd name="connsiteY5" fmla="*/ 722688 h 722688"/>
                  <a:gd name="connsiteX6" fmla="*/ 59266 w 1822205"/>
                  <a:gd name="connsiteY6" fmla="*/ 342294 h 722688"/>
                  <a:gd name="connsiteX7" fmla="*/ 446010 w 1822205"/>
                  <a:gd name="connsiteY7" fmla="*/ 0 h 722688"/>
                  <a:gd name="connsiteX0" fmla="*/ 446010 w 1822205"/>
                  <a:gd name="connsiteY0" fmla="*/ 0 h 722688"/>
                  <a:gd name="connsiteX1" fmla="*/ 1460861 w 1822205"/>
                  <a:gd name="connsiteY1" fmla="*/ 0 h 722688"/>
                  <a:gd name="connsiteX2" fmla="*/ 1822205 w 1822205"/>
                  <a:gd name="connsiteY2" fmla="*/ 361344 h 722688"/>
                  <a:gd name="connsiteX3" fmla="*/ 1612655 w 1822205"/>
                  <a:gd name="connsiteY3" fmla="*/ 709988 h 722688"/>
                  <a:gd name="connsiteX4" fmla="*/ 2116 w 1822205"/>
                  <a:gd name="connsiteY4" fmla="*/ 722688 h 722688"/>
                  <a:gd name="connsiteX5" fmla="*/ 59266 w 1822205"/>
                  <a:gd name="connsiteY5" fmla="*/ 342294 h 722688"/>
                  <a:gd name="connsiteX6" fmla="*/ 446010 w 1822205"/>
                  <a:gd name="connsiteY6" fmla="*/ 0 h 722688"/>
                  <a:gd name="connsiteX0" fmla="*/ 443908 w 1820103"/>
                  <a:gd name="connsiteY0" fmla="*/ 0 h 722688"/>
                  <a:gd name="connsiteX1" fmla="*/ 1458759 w 1820103"/>
                  <a:gd name="connsiteY1" fmla="*/ 0 h 722688"/>
                  <a:gd name="connsiteX2" fmla="*/ 1820103 w 1820103"/>
                  <a:gd name="connsiteY2" fmla="*/ 361344 h 722688"/>
                  <a:gd name="connsiteX3" fmla="*/ 1610553 w 1820103"/>
                  <a:gd name="connsiteY3" fmla="*/ 709988 h 722688"/>
                  <a:gd name="connsiteX4" fmla="*/ 14 w 1820103"/>
                  <a:gd name="connsiteY4" fmla="*/ 722688 h 722688"/>
                  <a:gd name="connsiteX5" fmla="*/ 57164 w 1820103"/>
                  <a:gd name="connsiteY5" fmla="*/ 342294 h 722688"/>
                  <a:gd name="connsiteX6" fmla="*/ 443908 w 1820103"/>
                  <a:gd name="connsiteY6" fmla="*/ 0 h 722688"/>
                  <a:gd name="connsiteX0" fmla="*/ 443908 w 1827726"/>
                  <a:gd name="connsiteY0" fmla="*/ 2381 h 725069"/>
                  <a:gd name="connsiteX1" fmla="*/ 1677834 w 1827726"/>
                  <a:gd name="connsiteY1" fmla="*/ 0 h 725069"/>
                  <a:gd name="connsiteX2" fmla="*/ 1820103 w 1827726"/>
                  <a:gd name="connsiteY2" fmla="*/ 363725 h 725069"/>
                  <a:gd name="connsiteX3" fmla="*/ 1610553 w 1827726"/>
                  <a:gd name="connsiteY3" fmla="*/ 712369 h 725069"/>
                  <a:gd name="connsiteX4" fmla="*/ 14 w 1827726"/>
                  <a:gd name="connsiteY4" fmla="*/ 725069 h 725069"/>
                  <a:gd name="connsiteX5" fmla="*/ 57164 w 1827726"/>
                  <a:gd name="connsiteY5" fmla="*/ 344675 h 725069"/>
                  <a:gd name="connsiteX6" fmla="*/ 443908 w 1827726"/>
                  <a:gd name="connsiteY6" fmla="*/ 2381 h 725069"/>
                  <a:gd name="connsiteX0" fmla="*/ 443908 w 1753687"/>
                  <a:gd name="connsiteY0" fmla="*/ 2381 h 725069"/>
                  <a:gd name="connsiteX1" fmla="*/ 1677834 w 1753687"/>
                  <a:gd name="connsiteY1" fmla="*/ 0 h 725069"/>
                  <a:gd name="connsiteX2" fmla="*/ 1620078 w 1753687"/>
                  <a:gd name="connsiteY2" fmla="*/ 361344 h 725069"/>
                  <a:gd name="connsiteX3" fmla="*/ 1610553 w 1753687"/>
                  <a:gd name="connsiteY3" fmla="*/ 712369 h 725069"/>
                  <a:gd name="connsiteX4" fmla="*/ 14 w 1753687"/>
                  <a:gd name="connsiteY4" fmla="*/ 725069 h 725069"/>
                  <a:gd name="connsiteX5" fmla="*/ 57164 w 1753687"/>
                  <a:gd name="connsiteY5" fmla="*/ 344675 h 725069"/>
                  <a:gd name="connsiteX6" fmla="*/ 443908 w 1753687"/>
                  <a:gd name="connsiteY6" fmla="*/ 2381 h 725069"/>
                  <a:gd name="connsiteX0" fmla="*/ 443908 w 1753687"/>
                  <a:gd name="connsiteY0" fmla="*/ 2381 h 725069"/>
                  <a:gd name="connsiteX1" fmla="*/ 1677834 w 1753687"/>
                  <a:gd name="connsiteY1" fmla="*/ 0 h 725069"/>
                  <a:gd name="connsiteX2" fmla="*/ 1620078 w 1753687"/>
                  <a:gd name="connsiteY2" fmla="*/ 361344 h 725069"/>
                  <a:gd name="connsiteX3" fmla="*/ 1448628 w 1753687"/>
                  <a:gd name="connsiteY3" fmla="*/ 717131 h 725069"/>
                  <a:gd name="connsiteX4" fmla="*/ 14 w 1753687"/>
                  <a:gd name="connsiteY4" fmla="*/ 725069 h 725069"/>
                  <a:gd name="connsiteX5" fmla="*/ 57164 w 1753687"/>
                  <a:gd name="connsiteY5" fmla="*/ 344675 h 725069"/>
                  <a:gd name="connsiteX6" fmla="*/ 443908 w 1753687"/>
                  <a:gd name="connsiteY6" fmla="*/ 2381 h 725069"/>
                  <a:gd name="connsiteX0" fmla="*/ 443908 w 1739609"/>
                  <a:gd name="connsiteY0" fmla="*/ 2381 h 725069"/>
                  <a:gd name="connsiteX1" fmla="*/ 1677834 w 1739609"/>
                  <a:gd name="connsiteY1" fmla="*/ 0 h 725069"/>
                  <a:gd name="connsiteX2" fmla="*/ 1529590 w 1739609"/>
                  <a:gd name="connsiteY2" fmla="*/ 363725 h 725069"/>
                  <a:gd name="connsiteX3" fmla="*/ 1448628 w 1739609"/>
                  <a:gd name="connsiteY3" fmla="*/ 717131 h 725069"/>
                  <a:gd name="connsiteX4" fmla="*/ 14 w 1739609"/>
                  <a:gd name="connsiteY4" fmla="*/ 725069 h 725069"/>
                  <a:gd name="connsiteX5" fmla="*/ 57164 w 1739609"/>
                  <a:gd name="connsiteY5" fmla="*/ 344675 h 725069"/>
                  <a:gd name="connsiteX6" fmla="*/ 443908 w 1739609"/>
                  <a:gd name="connsiteY6" fmla="*/ 2381 h 725069"/>
                  <a:gd name="connsiteX0" fmla="*/ 443908 w 1753750"/>
                  <a:gd name="connsiteY0" fmla="*/ 2381 h 725069"/>
                  <a:gd name="connsiteX1" fmla="*/ 1677834 w 1753750"/>
                  <a:gd name="connsiteY1" fmla="*/ 0 h 725069"/>
                  <a:gd name="connsiteX2" fmla="*/ 1529590 w 1753750"/>
                  <a:gd name="connsiteY2" fmla="*/ 363725 h 725069"/>
                  <a:gd name="connsiteX3" fmla="*/ 1448628 w 1753750"/>
                  <a:gd name="connsiteY3" fmla="*/ 717131 h 725069"/>
                  <a:gd name="connsiteX4" fmla="*/ 14 w 1753750"/>
                  <a:gd name="connsiteY4" fmla="*/ 725069 h 725069"/>
                  <a:gd name="connsiteX5" fmla="*/ 57164 w 1753750"/>
                  <a:gd name="connsiteY5" fmla="*/ 344675 h 725069"/>
                  <a:gd name="connsiteX6" fmla="*/ 443908 w 1753750"/>
                  <a:gd name="connsiteY6" fmla="*/ 2381 h 725069"/>
                  <a:gd name="connsiteX0" fmla="*/ 443908 w 1709210"/>
                  <a:gd name="connsiteY0" fmla="*/ 10430 h 733118"/>
                  <a:gd name="connsiteX1" fmla="*/ 1677834 w 1709210"/>
                  <a:gd name="connsiteY1" fmla="*/ 8049 h 733118"/>
                  <a:gd name="connsiteX2" fmla="*/ 1529590 w 1709210"/>
                  <a:gd name="connsiteY2" fmla="*/ 371774 h 733118"/>
                  <a:gd name="connsiteX3" fmla="*/ 1448628 w 1709210"/>
                  <a:gd name="connsiteY3" fmla="*/ 725180 h 733118"/>
                  <a:gd name="connsiteX4" fmla="*/ 14 w 1709210"/>
                  <a:gd name="connsiteY4" fmla="*/ 733118 h 733118"/>
                  <a:gd name="connsiteX5" fmla="*/ 57164 w 1709210"/>
                  <a:gd name="connsiteY5" fmla="*/ 352724 h 733118"/>
                  <a:gd name="connsiteX6" fmla="*/ 443908 w 1709210"/>
                  <a:gd name="connsiteY6" fmla="*/ 10430 h 733118"/>
                  <a:gd name="connsiteX0" fmla="*/ 443908 w 1535723"/>
                  <a:gd name="connsiteY0" fmla="*/ 8646 h 731334"/>
                  <a:gd name="connsiteX1" fmla="*/ 1465903 w 1535723"/>
                  <a:gd name="connsiteY1" fmla="*/ 8646 h 731334"/>
                  <a:gd name="connsiteX2" fmla="*/ 1529590 w 1535723"/>
                  <a:gd name="connsiteY2" fmla="*/ 369990 h 731334"/>
                  <a:gd name="connsiteX3" fmla="*/ 1448628 w 1535723"/>
                  <a:gd name="connsiteY3" fmla="*/ 723396 h 731334"/>
                  <a:gd name="connsiteX4" fmla="*/ 14 w 1535723"/>
                  <a:gd name="connsiteY4" fmla="*/ 731334 h 731334"/>
                  <a:gd name="connsiteX5" fmla="*/ 57164 w 1535723"/>
                  <a:gd name="connsiteY5" fmla="*/ 350940 h 731334"/>
                  <a:gd name="connsiteX6" fmla="*/ 443908 w 1535723"/>
                  <a:gd name="connsiteY6" fmla="*/ 8646 h 731334"/>
                  <a:gd name="connsiteX0" fmla="*/ 443908 w 1542570"/>
                  <a:gd name="connsiteY0" fmla="*/ 25577 h 748265"/>
                  <a:gd name="connsiteX1" fmla="*/ 1465903 w 1542570"/>
                  <a:gd name="connsiteY1" fmla="*/ 25577 h 748265"/>
                  <a:gd name="connsiteX2" fmla="*/ 1529590 w 1542570"/>
                  <a:gd name="connsiteY2" fmla="*/ 386921 h 748265"/>
                  <a:gd name="connsiteX3" fmla="*/ 1448628 w 1542570"/>
                  <a:gd name="connsiteY3" fmla="*/ 740327 h 748265"/>
                  <a:gd name="connsiteX4" fmla="*/ 14 w 1542570"/>
                  <a:gd name="connsiteY4" fmla="*/ 748265 h 748265"/>
                  <a:gd name="connsiteX5" fmla="*/ 57164 w 1542570"/>
                  <a:gd name="connsiteY5" fmla="*/ 367871 h 748265"/>
                  <a:gd name="connsiteX6" fmla="*/ 443908 w 1542570"/>
                  <a:gd name="connsiteY6" fmla="*/ 25577 h 748265"/>
                  <a:gd name="connsiteX0" fmla="*/ 443908 w 1542570"/>
                  <a:gd name="connsiteY0" fmla="*/ 37146 h 759834"/>
                  <a:gd name="connsiteX1" fmla="*/ 1465903 w 1542570"/>
                  <a:gd name="connsiteY1" fmla="*/ 37146 h 759834"/>
                  <a:gd name="connsiteX2" fmla="*/ 1529590 w 1542570"/>
                  <a:gd name="connsiteY2" fmla="*/ 398490 h 759834"/>
                  <a:gd name="connsiteX3" fmla="*/ 1448628 w 1542570"/>
                  <a:gd name="connsiteY3" fmla="*/ 751896 h 759834"/>
                  <a:gd name="connsiteX4" fmla="*/ 14 w 1542570"/>
                  <a:gd name="connsiteY4" fmla="*/ 759834 h 759834"/>
                  <a:gd name="connsiteX5" fmla="*/ 57164 w 1542570"/>
                  <a:gd name="connsiteY5" fmla="*/ 379440 h 759834"/>
                  <a:gd name="connsiteX6" fmla="*/ 443908 w 1542570"/>
                  <a:gd name="connsiteY6" fmla="*/ 37146 h 759834"/>
                  <a:gd name="connsiteX0" fmla="*/ 362963 w 1573525"/>
                  <a:gd name="connsiteY0" fmla="*/ 38388 h 761076"/>
                  <a:gd name="connsiteX1" fmla="*/ 1465921 w 1573525"/>
                  <a:gd name="connsiteY1" fmla="*/ 38388 h 761076"/>
                  <a:gd name="connsiteX2" fmla="*/ 1529608 w 1573525"/>
                  <a:gd name="connsiteY2" fmla="*/ 399732 h 761076"/>
                  <a:gd name="connsiteX3" fmla="*/ 1448646 w 1573525"/>
                  <a:gd name="connsiteY3" fmla="*/ 753138 h 761076"/>
                  <a:gd name="connsiteX4" fmla="*/ 32 w 1573525"/>
                  <a:gd name="connsiteY4" fmla="*/ 761076 h 761076"/>
                  <a:gd name="connsiteX5" fmla="*/ 57182 w 1573525"/>
                  <a:gd name="connsiteY5" fmla="*/ 380682 h 761076"/>
                  <a:gd name="connsiteX6" fmla="*/ 362963 w 1573525"/>
                  <a:gd name="connsiteY6" fmla="*/ 38388 h 761076"/>
                  <a:gd name="connsiteX0" fmla="*/ 362931 w 1573493"/>
                  <a:gd name="connsiteY0" fmla="*/ 38388 h 761076"/>
                  <a:gd name="connsiteX1" fmla="*/ 1465889 w 1573493"/>
                  <a:gd name="connsiteY1" fmla="*/ 38388 h 761076"/>
                  <a:gd name="connsiteX2" fmla="*/ 1529576 w 1573493"/>
                  <a:gd name="connsiteY2" fmla="*/ 399732 h 761076"/>
                  <a:gd name="connsiteX3" fmla="*/ 1448614 w 1573493"/>
                  <a:gd name="connsiteY3" fmla="*/ 753138 h 761076"/>
                  <a:gd name="connsiteX4" fmla="*/ 0 w 1573493"/>
                  <a:gd name="connsiteY4" fmla="*/ 761076 h 761076"/>
                  <a:gd name="connsiteX5" fmla="*/ 57150 w 1573493"/>
                  <a:gd name="connsiteY5" fmla="*/ 380682 h 761076"/>
                  <a:gd name="connsiteX6" fmla="*/ 362931 w 1573493"/>
                  <a:gd name="connsiteY6" fmla="*/ 38388 h 761076"/>
                  <a:gd name="connsiteX0" fmla="*/ 362931 w 1580507"/>
                  <a:gd name="connsiteY0" fmla="*/ 38388 h 761076"/>
                  <a:gd name="connsiteX1" fmla="*/ 1465889 w 1580507"/>
                  <a:gd name="connsiteY1" fmla="*/ 38388 h 761076"/>
                  <a:gd name="connsiteX2" fmla="*/ 1529576 w 1580507"/>
                  <a:gd name="connsiteY2" fmla="*/ 399732 h 761076"/>
                  <a:gd name="connsiteX3" fmla="*/ 1448614 w 1580507"/>
                  <a:gd name="connsiteY3" fmla="*/ 753138 h 761076"/>
                  <a:gd name="connsiteX4" fmla="*/ 0 w 1580507"/>
                  <a:gd name="connsiteY4" fmla="*/ 761076 h 761076"/>
                  <a:gd name="connsiteX5" fmla="*/ 57150 w 1580507"/>
                  <a:gd name="connsiteY5" fmla="*/ 380682 h 761076"/>
                  <a:gd name="connsiteX6" fmla="*/ 362931 w 1580507"/>
                  <a:gd name="connsiteY6" fmla="*/ 38388 h 7610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580507" h="761076">
                    <a:moveTo>
                      <a:pt x="362931" y="38388"/>
                    </a:moveTo>
                    <a:cubicBezTo>
                      <a:pt x="517065" y="-2887"/>
                      <a:pt x="1271448" y="-21836"/>
                      <a:pt x="1465889" y="38388"/>
                    </a:cubicBezTo>
                    <a:cubicBezTo>
                      <a:pt x="1660330" y="98612"/>
                      <a:pt x="1553886" y="280607"/>
                      <a:pt x="1529576" y="399732"/>
                    </a:cubicBezTo>
                    <a:cubicBezTo>
                      <a:pt x="1505266" y="518857"/>
                      <a:pt x="1475601" y="635336"/>
                      <a:pt x="1448614" y="753138"/>
                    </a:cubicBezTo>
                    <a:lnTo>
                      <a:pt x="0" y="761076"/>
                    </a:lnTo>
                    <a:cubicBezTo>
                      <a:pt x="0" y="640628"/>
                      <a:pt x="10950" y="517799"/>
                      <a:pt x="57150" y="380682"/>
                    </a:cubicBezTo>
                    <a:cubicBezTo>
                      <a:pt x="103350" y="243565"/>
                      <a:pt x="208797" y="79663"/>
                      <a:pt x="362931" y="38388"/>
                    </a:cubicBezTo>
                    <a:close/>
                  </a:path>
                </a:pathLst>
              </a:cu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3" name="フリーフォーム: 図形 242">
                <a:extLst>
                  <a:ext uri="{FF2B5EF4-FFF2-40B4-BE49-F238E27FC236}">
                    <a16:creationId xmlns:a16="http://schemas.microsoft.com/office/drawing/2014/main" id="{4019A742-711F-4DF2-A921-09ABD914F3A3}"/>
                  </a:ext>
                </a:extLst>
              </p:cNvPr>
              <p:cNvSpPr/>
              <p:nvPr/>
            </p:nvSpPr>
            <p:spPr>
              <a:xfrm>
                <a:off x="4500805" y="5641243"/>
                <a:ext cx="1490210" cy="640924"/>
              </a:xfrm>
              <a:custGeom>
                <a:avLst/>
                <a:gdLst>
                  <a:gd name="connsiteX0" fmla="*/ 1347335 w 1490210"/>
                  <a:gd name="connsiteY0" fmla="*/ 952 h 640924"/>
                  <a:gd name="connsiteX1" fmla="*/ 1106143 w 1490210"/>
                  <a:gd name="connsiteY1" fmla="*/ 563568 h 640924"/>
                  <a:gd name="connsiteX2" fmla="*/ 1090457 w 1490210"/>
                  <a:gd name="connsiteY2" fmla="*/ 634948 h 640924"/>
                  <a:gd name="connsiteX3" fmla="*/ 1049086 w 1490210"/>
                  <a:gd name="connsiteY3" fmla="*/ 635175 h 640924"/>
                  <a:gd name="connsiteX4" fmla="*/ 1068014 w 1490210"/>
                  <a:gd name="connsiteY4" fmla="*/ 553801 h 640924"/>
                  <a:gd name="connsiteX5" fmla="*/ 1347335 w 1490210"/>
                  <a:gd name="connsiteY5" fmla="*/ 952 h 640924"/>
                  <a:gd name="connsiteX6" fmla="*/ 1204459 w 1490210"/>
                  <a:gd name="connsiteY6" fmla="*/ 952 h 640924"/>
                  <a:gd name="connsiteX7" fmla="*/ 963268 w 1490210"/>
                  <a:gd name="connsiteY7" fmla="*/ 563568 h 640924"/>
                  <a:gd name="connsiteX8" fmla="*/ 947410 w 1490210"/>
                  <a:gd name="connsiteY8" fmla="*/ 635732 h 640924"/>
                  <a:gd name="connsiteX9" fmla="*/ 906029 w 1490210"/>
                  <a:gd name="connsiteY9" fmla="*/ 635959 h 640924"/>
                  <a:gd name="connsiteX10" fmla="*/ 925139 w 1490210"/>
                  <a:gd name="connsiteY10" fmla="*/ 553801 h 640924"/>
                  <a:gd name="connsiteX11" fmla="*/ 1204459 w 1490210"/>
                  <a:gd name="connsiteY11" fmla="*/ 952 h 640924"/>
                  <a:gd name="connsiteX12" fmla="*/ 1490210 w 1490210"/>
                  <a:gd name="connsiteY12" fmla="*/ 951 h 640924"/>
                  <a:gd name="connsiteX13" fmla="*/ 1249018 w 1490210"/>
                  <a:gd name="connsiteY13" fmla="*/ 563568 h 640924"/>
                  <a:gd name="connsiteX14" fmla="*/ 1233504 w 1490210"/>
                  <a:gd name="connsiteY14" fmla="*/ 634164 h 640924"/>
                  <a:gd name="connsiteX15" fmla="*/ 1192143 w 1490210"/>
                  <a:gd name="connsiteY15" fmla="*/ 634391 h 640924"/>
                  <a:gd name="connsiteX16" fmla="*/ 1210889 w 1490210"/>
                  <a:gd name="connsiteY16" fmla="*/ 553801 h 640924"/>
                  <a:gd name="connsiteX17" fmla="*/ 1490210 w 1490210"/>
                  <a:gd name="connsiteY17" fmla="*/ 951 h 640924"/>
                  <a:gd name="connsiteX18" fmla="*/ 442461 w 1490210"/>
                  <a:gd name="connsiteY18" fmla="*/ 951 h 640924"/>
                  <a:gd name="connsiteX19" fmla="*/ 201269 w 1490210"/>
                  <a:gd name="connsiteY19" fmla="*/ 563568 h 640924"/>
                  <a:gd name="connsiteX20" fmla="*/ 184492 w 1490210"/>
                  <a:gd name="connsiteY20" fmla="*/ 639913 h 640924"/>
                  <a:gd name="connsiteX21" fmla="*/ 143057 w 1490210"/>
                  <a:gd name="connsiteY21" fmla="*/ 640140 h 640924"/>
                  <a:gd name="connsiteX22" fmla="*/ 163140 w 1490210"/>
                  <a:gd name="connsiteY22" fmla="*/ 553801 h 640924"/>
                  <a:gd name="connsiteX23" fmla="*/ 442461 w 1490210"/>
                  <a:gd name="connsiteY23" fmla="*/ 951 h 640924"/>
                  <a:gd name="connsiteX24" fmla="*/ 299586 w 1490210"/>
                  <a:gd name="connsiteY24" fmla="*/ 951 h 640924"/>
                  <a:gd name="connsiteX25" fmla="*/ 58394 w 1490210"/>
                  <a:gd name="connsiteY25" fmla="*/ 563568 h 640924"/>
                  <a:gd name="connsiteX26" fmla="*/ 41445 w 1490210"/>
                  <a:gd name="connsiteY26" fmla="*/ 640697 h 640924"/>
                  <a:gd name="connsiteX27" fmla="*/ 0 w 1490210"/>
                  <a:gd name="connsiteY27" fmla="*/ 640924 h 640924"/>
                  <a:gd name="connsiteX28" fmla="*/ 20265 w 1490210"/>
                  <a:gd name="connsiteY28" fmla="*/ 553801 h 640924"/>
                  <a:gd name="connsiteX29" fmla="*/ 299586 w 1490210"/>
                  <a:gd name="connsiteY29" fmla="*/ 951 h 640924"/>
                  <a:gd name="connsiteX30" fmla="*/ 1042536 w 1490210"/>
                  <a:gd name="connsiteY30" fmla="*/ 951 h 640924"/>
                  <a:gd name="connsiteX31" fmla="*/ 801344 w 1490210"/>
                  <a:gd name="connsiteY31" fmla="*/ 563569 h 640924"/>
                  <a:gd name="connsiteX32" fmla="*/ 785291 w 1490210"/>
                  <a:gd name="connsiteY32" fmla="*/ 636621 h 640924"/>
                  <a:gd name="connsiteX33" fmla="*/ 743898 w 1490210"/>
                  <a:gd name="connsiteY33" fmla="*/ 636847 h 640924"/>
                  <a:gd name="connsiteX34" fmla="*/ 763215 w 1490210"/>
                  <a:gd name="connsiteY34" fmla="*/ 553801 h 640924"/>
                  <a:gd name="connsiteX35" fmla="*/ 1042536 w 1490210"/>
                  <a:gd name="connsiteY35" fmla="*/ 951 h 640924"/>
                  <a:gd name="connsiteX36" fmla="*/ 899661 w 1490210"/>
                  <a:gd name="connsiteY36" fmla="*/ 951 h 640924"/>
                  <a:gd name="connsiteX37" fmla="*/ 658469 w 1490210"/>
                  <a:gd name="connsiteY37" fmla="*/ 563569 h 640924"/>
                  <a:gd name="connsiteX38" fmla="*/ 642243 w 1490210"/>
                  <a:gd name="connsiteY38" fmla="*/ 637404 h 640924"/>
                  <a:gd name="connsiteX39" fmla="*/ 600841 w 1490210"/>
                  <a:gd name="connsiteY39" fmla="*/ 637631 h 640924"/>
                  <a:gd name="connsiteX40" fmla="*/ 620340 w 1490210"/>
                  <a:gd name="connsiteY40" fmla="*/ 553800 h 640924"/>
                  <a:gd name="connsiteX41" fmla="*/ 899661 w 1490210"/>
                  <a:gd name="connsiteY41" fmla="*/ 951 h 640924"/>
                  <a:gd name="connsiteX42" fmla="*/ 731385 w 1490210"/>
                  <a:gd name="connsiteY42" fmla="*/ 951 h 640924"/>
                  <a:gd name="connsiteX43" fmla="*/ 490194 w 1490210"/>
                  <a:gd name="connsiteY43" fmla="*/ 563569 h 640924"/>
                  <a:gd name="connsiteX44" fmla="*/ 473765 w 1490210"/>
                  <a:gd name="connsiteY44" fmla="*/ 638328 h 640924"/>
                  <a:gd name="connsiteX45" fmla="*/ 432350 w 1490210"/>
                  <a:gd name="connsiteY45" fmla="*/ 638555 h 640924"/>
                  <a:gd name="connsiteX46" fmla="*/ 452065 w 1490210"/>
                  <a:gd name="connsiteY46" fmla="*/ 553800 h 640924"/>
                  <a:gd name="connsiteX47" fmla="*/ 731385 w 1490210"/>
                  <a:gd name="connsiteY47" fmla="*/ 951 h 640924"/>
                  <a:gd name="connsiteX48" fmla="*/ 588510 w 1490210"/>
                  <a:gd name="connsiteY48" fmla="*/ 951 h 640924"/>
                  <a:gd name="connsiteX49" fmla="*/ 347319 w 1490210"/>
                  <a:gd name="connsiteY49" fmla="*/ 563568 h 640924"/>
                  <a:gd name="connsiteX50" fmla="*/ 330718 w 1490210"/>
                  <a:gd name="connsiteY50" fmla="*/ 639111 h 640924"/>
                  <a:gd name="connsiteX51" fmla="*/ 289293 w 1490210"/>
                  <a:gd name="connsiteY51" fmla="*/ 639338 h 640924"/>
                  <a:gd name="connsiteX52" fmla="*/ 309190 w 1490210"/>
                  <a:gd name="connsiteY52" fmla="*/ 553800 h 640924"/>
                  <a:gd name="connsiteX53" fmla="*/ 588510 w 1490210"/>
                  <a:gd name="connsiteY53" fmla="*/ 951 h 640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</a:cxnLst>
                <a:rect l="l" t="t" r="r" b="b"/>
                <a:pathLst>
                  <a:path w="1490210" h="640924">
                    <a:moveTo>
                      <a:pt x="1347335" y="952"/>
                    </a:moveTo>
                    <a:cubicBezTo>
                      <a:pt x="1270071" y="75341"/>
                      <a:pt x="1173511" y="300581"/>
                      <a:pt x="1106143" y="563568"/>
                    </a:cubicBezTo>
                    <a:lnTo>
                      <a:pt x="1090457" y="634948"/>
                    </a:lnTo>
                    <a:lnTo>
                      <a:pt x="1049086" y="635175"/>
                    </a:lnTo>
                    <a:lnTo>
                      <a:pt x="1068014" y="553801"/>
                    </a:lnTo>
                    <a:cubicBezTo>
                      <a:pt x="1150913" y="230189"/>
                      <a:pt x="1275969" y="-17330"/>
                      <a:pt x="1347335" y="952"/>
                    </a:cubicBezTo>
                    <a:close/>
                    <a:moveTo>
                      <a:pt x="1204459" y="952"/>
                    </a:moveTo>
                    <a:cubicBezTo>
                      <a:pt x="1127196" y="75341"/>
                      <a:pt x="1030636" y="300581"/>
                      <a:pt x="963268" y="563568"/>
                    </a:cubicBezTo>
                    <a:lnTo>
                      <a:pt x="947410" y="635732"/>
                    </a:lnTo>
                    <a:lnTo>
                      <a:pt x="906029" y="635959"/>
                    </a:lnTo>
                    <a:lnTo>
                      <a:pt x="925139" y="553801"/>
                    </a:lnTo>
                    <a:cubicBezTo>
                      <a:pt x="1008038" y="230189"/>
                      <a:pt x="1133094" y="-17331"/>
                      <a:pt x="1204459" y="952"/>
                    </a:cubicBezTo>
                    <a:close/>
                    <a:moveTo>
                      <a:pt x="1490210" y="951"/>
                    </a:moveTo>
                    <a:cubicBezTo>
                      <a:pt x="1412946" y="75341"/>
                      <a:pt x="1316387" y="300581"/>
                      <a:pt x="1249018" y="563568"/>
                    </a:cubicBezTo>
                    <a:lnTo>
                      <a:pt x="1233504" y="634164"/>
                    </a:lnTo>
                    <a:lnTo>
                      <a:pt x="1192143" y="634391"/>
                    </a:lnTo>
                    <a:lnTo>
                      <a:pt x="1210889" y="553801"/>
                    </a:lnTo>
                    <a:cubicBezTo>
                      <a:pt x="1293788" y="230189"/>
                      <a:pt x="1418844" y="-17330"/>
                      <a:pt x="1490210" y="951"/>
                    </a:cubicBezTo>
                    <a:close/>
                    <a:moveTo>
                      <a:pt x="442461" y="951"/>
                    </a:moveTo>
                    <a:cubicBezTo>
                      <a:pt x="365197" y="75341"/>
                      <a:pt x="268638" y="300581"/>
                      <a:pt x="201269" y="563568"/>
                    </a:cubicBezTo>
                    <a:lnTo>
                      <a:pt x="184492" y="639913"/>
                    </a:lnTo>
                    <a:lnTo>
                      <a:pt x="143057" y="640140"/>
                    </a:lnTo>
                    <a:lnTo>
                      <a:pt x="163140" y="553801"/>
                    </a:lnTo>
                    <a:cubicBezTo>
                      <a:pt x="246039" y="230189"/>
                      <a:pt x="371095" y="-17330"/>
                      <a:pt x="442461" y="951"/>
                    </a:cubicBezTo>
                    <a:close/>
                    <a:moveTo>
                      <a:pt x="299586" y="951"/>
                    </a:moveTo>
                    <a:cubicBezTo>
                      <a:pt x="222322" y="75341"/>
                      <a:pt x="125763" y="300581"/>
                      <a:pt x="58394" y="563568"/>
                    </a:cubicBezTo>
                    <a:lnTo>
                      <a:pt x="41445" y="640697"/>
                    </a:lnTo>
                    <a:lnTo>
                      <a:pt x="0" y="640924"/>
                    </a:lnTo>
                    <a:lnTo>
                      <a:pt x="20265" y="553801"/>
                    </a:lnTo>
                    <a:cubicBezTo>
                      <a:pt x="103164" y="230189"/>
                      <a:pt x="228220" y="-17330"/>
                      <a:pt x="299586" y="951"/>
                    </a:cubicBezTo>
                    <a:close/>
                    <a:moveTo>
                      <a:pt x="1042536" y="951"/>
                    </a:moveTo>
                    <a:cubicBezTo>
                      <a:pt x="965272" y="75341"/>
                      <a:pt x="868713" y="300581"/>
                      <a:pt x="801344" y="563569"/>
                    </a:cubicBezTo>
                    <a:lnTo>
                      <a:pt x="785291" y="636621"/>
                    </a:lnTo>
                    <a:lnTo>
                      <a:pt x="743898" y="636847"/>
                    </a:lnTo>
                    <a:lnTo>
                      <a:pt x="763215" y="553801"/>
                    </a:lnTo>
                    <a:cubicBezTo>
                      <a:pt x="846114" y="230189"/>
                      <a:pt x="971170" y="-17331"/>
                      <a:pt x="1042536" y="951"/>
                    </a:cubicBezTo>
                    <a:close/>
                    <a:moveTo>
                      <a:pt x="899661" y="951"/>
                    </a:moveTo>
                    <a:cubicBezTo>
                      <a:pt x="822397" y="75341"/>
                      <a:pt x="725838" y="300580"/>
                      <a:pt x="658469" y="563569"/>
                    </a:cubicBezTo>
                    <a:lnTo>
                      <a:pt x="642243" y="637404"/>
                    </a:lnTo>
                    <a:lnTo>
                      <a:pt x="600841" y="637631"/>
                    </a:lnTo>
                    <a:lnTo>
                      <a:pt x="620340" y="553800"/>
                    </a:lnTo>
                    <a:cubicBezTo>
                      <a:pt x="703239" y="230190"/>
                      <a:pt x="828295" y="-17331"/>
                      <a:pt x="899661" y="951"/>
                    </a:cubicBezTo>
                    <a:close/>
                    <a:moveTo>
                      <a:pt x="731385" y="951"/>
                    </a:moveTo>
                    <a:cubicBezTo>
                      <a:pt x="654121" y="75341"/>
                      <a:pt x="557562" y="300580"/>
                      <a:pt x="490194" y="563569"/>
                    </a:cubicBezTo>
                    <a:lnTo>
                      <a:pt x="473765" y="638328"/>
                    </a:lnTo>
                    <a:lnTo>
                      <a:pt x="432350" y="638555"/>
                    </a:lnTo>
                    <a:lnTo>
                      <a:pt x="452065" y="553800"/>
                    </a:lnTo>
                    <a:cubicBezTo>
                      <a:pt x="534963" y="230189"/>
                      <a:pt x="660020" y="-17330"/>
                      <a:pt x="731385" y="951"/>
                    </a:cubicBezTo>
                    <a:close/>
                    <a:moveTo>
                      <a:pt x="588510" y="951"/>
                    </a:moveTo>
                    <a:cubicBezTo>
                      <a:pt x="511246" y="75342"/>
                      <a:pt x="414687" y="300580"/>
                      <a:pt x="347319" y="563568"/>
                    </a:cubicBezTo>
                    <a:lnTo>
                      <a:pt x="330718" y="639111"/>
                    </a:lnTo>
                    <a:lnTo>
                      <a:pt x="289293" y="639338"/>
                    </a:lnTo>
                    <a:lnTo>
                      <a:pt x="309190" y="553800"/>
                    </a:lnTo>
                    <a:cubicBezTo>
                      <a:pt x="392088" y="230190"/>
                      <a:pt x="517145" y="-17330"/>
                      <a:pt x="588510" y="951"/>
                    </a:cubicBez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23" name="グループ化 222">
              <a:extLst>
                <a:ext uri="{FF2B5EF4-FFF2-40B4-BE49-F238E27FC236}">
                  <a16:creationId xmlns:a16="http://schemas.microsoft.com/office/drawing/2014/main" id="{66CD3D88-FE44-4064-BABD-91BF7047B49F}"/>
                </a:ext>
              </a:extLst>
            </p:cNvPr>
            <p:cNvGrpSpPr/>
            <p:nvPr/>
          </p:nvGrpSpPr>
          <p:grpSpPr>
            <a:xfrm rot="1604589">
              <a:off x="4154291" y="3465295"/>
              <a:ext cx="845727" cy="1217735"/>
              <a:chOff x="4302919" y="2813985"/>
              <a:chExt cx="700321" cy="1326924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B511FF56-B9E8-4532-8190-5597AEE15B50}"/>
                  </a:ext>
                </a:extLst>
              </p:cNvPr>
              <p:cNvSpPr/>
              <p:nvPr/>
            </p:nvSpPr>
            <p:spPr>
              <a:xfrm>
                <a:off x="4330352" y="3007121"/>
                <a:ext cx="644082" cy="1046379"/>
              </a:xfrm>
              <a:custGeom>
                <a:avLst/>
                <a:gdLst>
                  <a:gd name="connsiteX0" fmla="*/ 430388 w 644082"/>
                  <a:gd name="connsiteY0" fmla="*/ 39551 h 1046379"/>
                  <a:gd name="connsiteX1" fmla="*/ 427194 w 644082"/>
                  <a:gd name="connsiteY1" fmla="*/ 70045 h 1046379"/>
                  <a:gd name="connsiteX2" fmla="*/ 433582 w 644082"/>
                  <a:gd name="connsiteY2" fmla="*/ 70045 h 1046379"/>
                  <a:gd name="connsiteX3" fmla="*/ 217266 w 644082"/>
                  <a:gd name="connsiteY3" fmla="*/ 5452 h 1046379"/>
                  <a:gd name="connsiteX4" fmla="*/ 210500 w 644082"/>
                  <a:gd name="connsiteY4" fmla="*/ 70045 h 1046379"/>
                  <a:gd name="connsiteX5" fmla="*/ 224031 w 644082"/>
                  <a:gd name="connsiteY5" fmla="*/ 70045 h 1046379"/>
                  <a:gd name="connsiteX6" fmla="*/ 1 w 644082"/>
                  <a:gd name="connsiteY6" fmla="*/ 0 h 1046379"/>
                  <a:gd name="connsiteX7" fmla="*/ 164798 w 644082"/>
                  <a:gd name="connsiteY7" fmla="*/ 41522 h 1046379"/>
                  <a:gd name="connsiteX8" fmla="*/ 216781 w 644082"/>
                  <a:gd name="connsiteY8" fmla="*/ 827 h 1046379"/>
                  <a:gd name="connsiteX9" fmla="*/ 216695 w 644082"/>
                  <a:gd name="connsiteY9" fmla="*/ 0 h 1046379"/>
                  <a:gd name="connsiteX10" fmla="*/ 217266 w 644082"/>
                  <a:gd name="connsiteY10" fmla="*/ 447 h 1046379"/>
                  <a:gd name="connsiteX11" fmla="*/ 217837 w 644082"/>
                  <a:gd name="connsiteY11" fmla="*/ 0 h 1046379"/>
                  <a:gd name="connsiteX12" fmla="*/ 217750 w 644082"/>
                  <a:gd name="connsiteY12" fmla="*/ 827 h 1046379"/>
                  <a:gd name="connsiteX13" fmla="*/ 269734 w 644082"/>
                  <a:gd name="connsiteY13" fmla="*/ 41522 h 1046379"/>
                  <a:gd name="connsiteX14" fmla="*/ 395129 w 644082"/>
                  <a:gd name="connsiteY14" fmla="*/ 33737 h 1046379"/>
                  <a:gd name="connsiteX15" fmla="*/ 426928 w 644082"/>
                  <a:gd name="connsiteY15" fmla="*/ 6510 h 1046379"/>
                  <a:gd name="connsiteX16" fmla="*/ 426246 w 644082"/>
                  <a:gd name="connsiteY16" fmla="*/ 0 h 1046379"/>
                  <a:gd name="connsiteX17" fmla="*/ 430574 w 644082"/>
                  <a:gd name="connsiteY17" fmla="*/ 3389 h 1046379"/>
                  <a:gd name="connsiteX18" fmla="*/ 434531 w 644082"/>
                  <a:gd name="connsiteY18" fmla="*/ 0 h 1046379"/>
                  <a:gd name="connsiteX19" fmla="*/ 433903 w 644082"/>
                  <a:gd name="connsiteY19" fmla="*/ 5995 h 1046379"/>
                  <a:gd name="connsiteX20" fmla="*/ 479285 w 644082"/>
                  <a:gd name="connsiteY20" fmla="*/ 41522 h 1046379"/>
                  <a:gd name="connsiteX21" fmla="*/ 644082 w 644082"/>
                  <a:gd name="connsiteY21" fmla="*/ 0 h 1046379"/>
                  <a:gd name="connsiteX22" fmla="*/ 635522 w 644082"/>
                  <a:gd name="connsiteY22" fmla="*/ 81722 h 1046379"/>
                  <a:gd name="connsiteX23" fmla="*/ 622648 w 644082"/>
                  <a:gd name="connsiteY23" fmla="*/ 118529 h 1046379"/>
                  <a:gd name="connsiteX24" fmla="*/ 622648 w 644082"/>
                  <a:gd name="connsiteY24" fmla="*/ 1015423 h 1046379"/>
                  <a:gd name="connsiteX25" fmla="*/ 622648 w 644082"/>
                  <a:gd name="connsiteY25" fmla="*/ 1046379 h 1046379"/>
                  <a:gd name="connsiteX26" fmla="*/ 0 w 644082"/>
                  <a:gd name="connsiteY26" fmla="*/ 1046379 h 1046379"/>
                  <a:gd name="connsiteX27" fmla="*/ 0 w 644082"/>
                  <a:gd name="connsiteY27" fmla="*/ 1015423 h 1046379"/>
                  <a:gd name="connsiteX28" fmla="*/ 0 w 644082"/>
                  <a:gd name="connsiteY28" fmla="*/ 101001 h 1046379"/>
                  <a:gd name="connsiteX29" fmla="*/ 0 w 644082"/>
                  <a:gd name="connsiteY29" fmla="*/ 70045 h 1046379"/>
                  <a:gd name="connsiteX30" fmla="*/ 7337 w 644082"/>
                  <a:gd name="connsiteY30" fmla="*/ 70045 h 1046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644082" h="1046379">
                    <a:moveTo>
                      <a:pt x="430388" y="39551"/>
                    </a:moveTo>
                    <a:lnTo>
                      <a:pt x="427194" y="70045"/>
                    </a:lnTo>
                    <a:lnTo>
                      <a:pt x="433582" y="70045"/>
                    </a:lnTo>
                    <a:close/>
                    <a:moveTo>
                      <a:pt x="217266" y="5452"/>
                    </a:moveTo>
                    <a:lnTo>
                      <a:pt x="210500" y="70045"/>
                    </a:lnTo>
                    <a:lnTo>
                      <a:pt x="224031" y="70045"/>
                    </a:lnTo>
                    <a:close/>
                    <a:moveTo>
                      <a:pt x="1" y="0"/>
                    </a:moveTo>
                    <a:cubicBezTo>
                      <a:pt x="50673" y="55363"/>
                      <a:pt x="109865" y="69204"/>
                      <a:pt x="164798" y="41522"/>
                    </a:cubicBezTo>
                    <a:lnTo>
                      <a:pt x="216781" y="827"/>
                    </a:lnTo>
                    <a:lnTo>
                      <a:pt x="216695" y="0"/>
                    </a:lnTo>
                    <a:lnTo>
                      <a:pt x="217266" y="447"/>
                    </a:lnTo>
                    <a:lnTo>
                      <a:pt x="217837" y="0"/>
                    </a:lnTo>
                    <a:lnTo>
                      <a:pt x="217750" y="827"/>
                    </a:lnTo>
                    <a:lnTo>
                      <a:pt x="269734" y="41522"/>
                    </a:lnTo>
                    <a:cubicBezTo>
                      <a:pt x="310933" y="62284"/>
                      <a:pt x="354529" y="59688"/>
                      <a:pt x="395129" y="33737"/>
                    </a:cubicBezTo>
                    <a:lnTo>
                      <a:pt x="426928" y="6510"/>
                    </a:lnTo>
                    <a:lnTo>
                      <a:pt x="426246" y="0"/>
                    </a:lnTo>
                    <a:lnTo>
                      <a:pt x="430574" y="3389"/>
                    </a:lnTo>
                    <a:lnTo>
                      <a:pt x="434531" y="0"/>
                    </a:lnTo>
                    <a:lnTo>
                      <a:pt x="433903" y="5995"/>
                    </a:lnTo>
                    <a:lnTo>
                      <a:pt x="479285" y="41522"/>
                    </a:lnTo>
                    <a:cubicBezTo>
                      <a:pt x="534217" y="69204"/>
                      <a:pt x="593410" y="55363"/>
                      <a:pt x="644082" y="0"/>
                    </a:cubicBezTo>
                    <a:cubicBezTo>
                      <a:pt x="644082" y="28988"/>
                      <a:pt x="641034" y="56604"/>
                      <a:pt x="635522" y="81722"/>
                    </a:cubicBezTo>
                    <a:lnTo>
                      <a:pt x="622648" y="118529"/>
                    </a:lnTo>
                    <a:lnTo>
                      <a:pt x="622648" y="1015423"/>
                    </a:lnTo>
                    <a:lnTo>
                      <a:pt x="622648" y="1046379"/>
                    </a:lnTo>
                    <a:lnTo>
                      <a:pt x="0" y="1046379"/>
                    </a:lnTo>
                    <a:lnTo>
                      <a:pt x="0" y="1015423"/>
                    </a:lnTo>
                    <a:lnTo>
                      <a:pt x="0" y="101001"/>
                    </a:lnTo>
                    <a:lnTo>
                      <a:pt x="0" y="70045"/>
                    </a:lnTo>
                    <a:lnTo>
                      <a:pt x="7337" y="70045"/>
                    </a:lnTo>
                    <a:close/>
                  </a:path>
                </a:pathLst>
              </a:cu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8" name="月 237">
                <a:extLst>
                  <a:ext uri="{FF2B5EF4-FFF2-40B4-BE49-F238E27FC236}">
                    <a16:creationId xmlns:a16="http://schemas.microsoft.com/office/drawing/2014/main" id="{A4D941D9-321E-42E5-B894-A162991BFC21}"/>
                  </a:ext>
                </a:extLst>
              </p:cNvPr>
              <p:cNvSpPr/>
              <p:nvPr/>
            </p:nvSpPr>
            <p:spPr>
              <a:xfrm>
                <a:off x="4302919" y="2813985"/>
                <a:ext cx="66922" cy="1326924"/>
              </a:xfrm>
              <a:prstGeom prst="moon">
                <a:avLst/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9" name="月 238">
                <a:extLst>
                  <a:ext uri="{FF2B5EF4-FFF2-40B4-BE49-F238E27FC236}">
                    <a16:creationId xmlns:a16="http://schemas.microsoft.com/office/drawing/2014/main" id="{983C6CAF-92DB-4F99-B6D2-E42C092EB3DE}"/>
                  </a:ext>
                </a:extLst>
              </p:cNvPr>
              <p:cNvSpPr/>
              <p:nvPr/>
            </p:nvSpPr>
            <p:spPr>
              <a:xfrm>
                <a:off x="4520542" y="2813985"/>
                <a:ext cx="66922" cy="1326924"/>
              </a:xfrm>
              <a:prstGeom prst="moon">
                <a:avLst/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0" name="月 239">
                <a:extLst>
                  <a:ext uri="{FF2B5EF4-FFF2-40B4-BE49-F238E27FC236}">
                    <a16:creationId xmlns:a16="http://schemas.microsoft.com/office/drawing/2014/main" id="{001CFFF8-6BC8-4A7B-A94A-ABD3258E4D93}"/>
                  </a:ext>
                </a:extLst>
              </p:cNvPr>
              <p:cNvSpPr/>
              <p:nvPr/>
            </p:nvSpPr>
            <p:spPr>
              <a:xfrm>
                <a:off x="4720418" y="2813985"/>
                <a:ext cx="66922" cy="1326924"/>
              </a:xfrm>
              <a:prstGeom prst="moon">
                <a:avLst/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1" name="月 240">
                <a:extLst>
                  <a:ext uri="{FF2B5EF4-FFF2-40B4-BE49-F238E27FC236}">
                    <a16:creationId xmlns:a16="http://schemas.microsoft.com/office/drawing/2014/main" id="{6B6DEA50-41A6-48BB-98B7-0F422B6EAD0E}"/>
                  </a:ext>
                </a:extLst>
              </p:cNvPr>
              <p:cNvSpPr/>
              <p:nvPr/>
            </p:nvSpPr>
            <p:spPr>
              <a:xfrm>
                <a:off x="4936318" y="2813985"/>
                <a:ext cx="66922" cy="1326924"/>
              </a:xfrm>
              <a:prstGeom prst="moon">
                <a:avLst/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24" name="楕円 2052">
              <a:extLst>
                <a:ext uri="{FF2B5EF4-FFF2-40B4-BE49-F238E27FC236}">
                  <a16:creationId xmlns:a16="http://schemas.microsoft.com/office/drawing/2014/main" id="{799ADFD2-AE55-4271-85D1-E5290B5EBD8D}"/>
                </a:ext>
              </a:extLst>
            </p:cNvPr>
            <p:cNvSpPr/>
            <p:nvPr/>
          </p:nvSpPr>
          <p:spPr>
            <a:xfrm>
              <a:off x="6859182" y="4490240"/>
              <a:ext cx="1737539" cy="876377"/>
            </a:xfrm>
            <a:custGeom>
              <a:avLst/>
              <a:gdLst>
                <a:gd name="connsiteX0" fmla="*/ 0 w 1219200"/>
                <a:gd name="connsiteY0" fmla="*/ 609600 h 1219200"/>
                <a:gd name="connsiteX1" fmla="*/ 609600 w 1219200"/>
                <a:gd name="connsiteY1" fmla="*/ 0 h 1219200"/>
                <a:gd name="connsiteX2" fmla="*/ 1219200 w 1219200"/>
                <a:gd name="connsiteY2" fmla="*/ 609600 h 1219200"/>
                <a:gd name="connsiteX3" fmla="*/ 609600 w 1219200"/>
                <a:gd name="connsiteY3" fmla="*/ 1219200 h 1219200"/>
                <a:gd name="connsiteX4" fmla="*/ 0 w 1219200"/>
                <a:gd name="connsiteY4" fmla="*/ 609600 h 1219200"/>
                <a:gd name="connsiteX0" fmla="*/ 0 w 1219200"/>
                <a:gd name="connsiteY0" fmla="*/ 609600 h 1219200"/>
                <a:gd name="connsiteX1" fmla="*/ 609600 w 1219200"/>
                <a:gd name="connsiteY1" fmla="*/ 0 h 1219200"/>
                <a:gd name="connsiteX2" fmla="*/ 1219200 w 1219200"/>
                <a:gd name="connsiteY2" fmla="*/ 609600 h 1219200"/>
                <a:gd name="connsiteX3" fmla="*/ 609600 w 1219200"/>
                <a:gd name="connsiteY3" fmla="*/ 1219200 h 1219200"/>
                <a:gd name="connsiteX4" fmla="*/ 0 w 1219200"/>
                <a:gd name="connsiteY4" fmla="*/ 609600 h 1219200"/>
                <a:gd name="connsiteX0" fmla="*/ 0 w 1219200"/>
                <a:gd name="connsiteY0" fmla="*/ 609600 h 1219200"/>
                <a:gd name="connsiteX1" fmla="*/ 609600 w 1219200"/>
                <a:gd name="connsiteY1" fmla="*/ 0 h 1219200"/>
                <a:gd name="connsiteX2" fmla="*/ 1219200 w 1219200"/>
                <a:gd name="connsiteY2" fmla="*/ 609600 h 1219200"/>
                <a:gd name="connsiteX3" fmla="*/ 609600 w 1219200"/>
                <a:gd name="connsiteY3" fmla="*/ 1219200 h 1219200"/>
                <a:gd name="connsiteX4" fmla="*/ 0 w 1219200"/>
                <a:gd name="connsiteY4" fmla="*/ 609600 h 1219200"/>
                <a:gd name="connsiteX0" fmla="*/ 0 w 1219200"/>
                <a:gd name="connsiteY0" fmla="*/ 609600 h 1219200"/>
                <a:gd name="connsiteX1" fmla="*/ 609600 w 1219200"/>
                <a:gd name="connsiteY1" fmla="*/ 0 h 1219200"/>
                <a:gd name="connsiteX2" fmla="*/ 1219200 w 1219200"/>
                <a:gd name="connsiteY2" fmla="*/ 609600 h 1219200"/>
                <a:gd name="connsiteX3" fmla="*/ 609600 w 1219200"/>
                <a:gd name="connsiteY3" fmla="*/ 1219200 h 1219200"/>
                <a:gd name="connsiteX4" fmla="*/ 0 w 1219200"/>
                <a:gd name="connsiteY4" fmla="*/ 609600 h 1219200"/>
                <a:gd name="connsiteX0" fmla="*/ 0 w 1927860"/>
                <a:gd name="connsiteY0" fmla="*/ 624840 h 1219200"/>
                <a:gd name="connsiteX1" fmla="*/ 1318260 w 1927860"/>
                <a:gd name="connsiteY1" fmla="*/ 0 h 1219200"/>
                <a:gd name="connsiteX2" fmla="*/ 1927860 w 1927860"/>
                <a:gd name="connsiteY2" fmla="*/ 609600 h 1219200"/>
                <a:gd name="connsiteX3" fmla="*/ 1318260 w 1927860"/>
                <a:gd name="connsiteY3" fmla="*/ 1219200 h 1219200"/>
                <a:gd name="connsiteX4" fmla="*/ 0 w 1927860"/>
                <a:gd name="connsiteY4" fmla="*/ 624840 h 1219200"/>
                <a:gd name="connsiteX0" fmla="*/ 0 w 1905000"/>
                <a:gd name="connsiteY0" fmla="*/ 914400 h 1220007"/>
                <a:gd name="connsiteX1" fmla="*/ 1295400 w 1905000"/>
                <a:gd name="connsiteY1" fmla="*/ 0 h 1220007"/>
                <a:gd name="connsiteX2" fmla="*/ 1905000 w 1905000"/>
                <a:gd name="connsiteY2" fmla="*/ 609600 h 1220007"/>
                <a:gd name="connsiteX3" fmla="*/ 1295400 w 1905000"/>
                <a:gd name="connsiteY3" fmla="*/ 1219200 h 1220007"/>
                <a:gd name="connsiteX4" fmla="*/ 0 w 1905000"/>
                <a:gd name="connsiteY4" fmla="*/ 914400 h 1220007"/>
                <a:gd name="connsiteX0" fmla="*/ 0 w 1905000"/>
                <a:gd name="connsiteY0" fmla="*/ 914400 h 1219200"/>
                <a:gd name="connsiteX1" fmla="*/ 1295400 w 1905000"/>
                <a:gd name="connsiteY1" fmla="*/ 0 h 1219200"/>
                <a:gd name="connsiteX2" fmla="*/ 1905000 w 1905000"/>
                <a:gd name="connsiteY2" fmla="*/ 609600 h 1219200"/>
                <a:gd name="connsiteX3" fmla="*/ 1295400 w 1905000"/>
                <a:gd name="connsiteY3" fmla="*/ 1219200 h 1219200"/>
                <a:gd name="connsiteX4" fmla="*/ 0 w 1905000"/>
                <a:gd name="connsiteY4" fmla="*/ 914400 h 1219200"/>
                <a:gd name="connsiteX0" fmla="*/ 0 w 1905000"/>
                <a:gd name="connsiteY0" fmla="*/ 1021080 h 1221658"/>
                <a:gd name="connsiteX1" fmla="*/ 1295400 w 1905000"/>
                <a:gd name="connsiteY1" fmla="*/ 0 h 1221658"/>
                <a:gd name="connsiteX2" fmla="*/ 1905000 w 1905000"/>
                <a:gd name="connsiteY2" fmla="*/ 609600 h 1221658"/>
                <a:gd name="connsiteX3" fmla="*/ 1295400 w 1905000"/>
                <a:gd name="connsiteY3" fmla="*/ 1219200 h 1221658"/>
                <a:gd name="connsiteX4" fmla="*/ 0 w 1905000"/>
                <a:gd name="connsiteY4" fmla="*/ 1021080 h 1221658"/>
                <a:gd name="connsiteX0" fmla="*/ 176 w 1905176"/>
                <a:gd name="connsiteY0" fmla="*/ 1021080 h 1219200"/>
                <a:gd name="connsiteX1" fmla="*/ 1295576 w 1905176"/>
                <a:gd name="connsiteY1" fmla="*/ 0 h 1219200"/>
                <a:gd name="connsiteX2" fmla="*/ 1905176 w 1905176"/>
                <a:gd name="connsiteY2" fmla="*/ 609600 h 1219200"/>
                <a:gd name="connsiteX3" fmla="*/ 1295576 w 1905176"/>
                <a:gd name="connsiteY3" fmla="*/ 1219200 h 1219200"/>
                <a:gd name="connsiteX4" fmla="*/ 176 w 1905176"/>
                <a:gd name="connsiteY4" fmla="*/ 1021080 h 1219200"/>
                <a:gd name="connsiteX0" fmla="*/ 179 w 1897559"/>
                <a:gd name="connsiteY0" fmla="*/ 1051560 h 1219277"/>
                <a:gd name="connsiteX1" fmla="*/ 1287959 w 1897559"/>
                <a:gd name="connsiteY1" fmla="*/ 0 h 1219277"/>
                <a:gd name="connsiteX2" fmla="*/ 1897559 w 1897559"/>
                <a:gd name="connsiteY2" fmla="*/ 609600 h 1219277"/>
                <a:gd name="connsiteX3" fmla="*/ 1287959 w 1897559"/>
                <a:gd name="connsiteY3" fmla="*/ 1219200 h 1219277"/>
                <a:gd name="connsiteX4" fmla="*/ 179 w 1897559"/>
                <a:gd name="connsiteY4" fmla="*/ 1051560 h 121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97559" h="1219277">
                  <a:moveTo>
                    <a:pt x="179" y="1051560"/>
                  </a:moveTo>
                  <a:cubicBezTo>
                    <a:pt x="-15061" y="874907"/>
                    <a:pt x="951286" y="0"/>
                    <a:pt x="1287959" y="0"/>
                  </a:cubicBezTo>
                  <a:cubicBezTo>
                    <a:pt x="1624632" y="0"/>
                    <a:pt x="1897559" y="272927"/>
                    <a:pt x="1897559" y="609600"/>
                  </a:cubicBezTo>
                  <a:cubicBezTo>
                    <a:pt x="1897559" y="946273"/>
                    <a:pt x="1624632" y="1219200"/>
                    <a:pt x="1287959" y="1219200"/>
                  </a:cubicBezTo>
                  <a:cubicBezTo>
                    <a:pt x="951286" y="1219200"/>
                    <a:pt x="15419" y="1228213"/>
                    <a:pt x="179" y="105156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663300"/>
                </a:gs>
                <a:gs pos="100000">
                  <a:srgbClr val="E7E6E6">
                    <a:lumMod val="75000"/>
                  </a:srgbClr>
                </a:gs>
              </a:gsLst>
              <a:lin ang="162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25" name="フリーフォーム: 図形 224">
              <a:extLst>
                <a:ext uri="{FF2B5EF4-FFF2-40B4-BE49-F238E27FC236}">
                  <a16:creationId xmlns:a16="http://schemas.microsoft.com/office/drawing/2014/main" id="{52677F1B-101D-40DF-A2EB-B394918FCF58}"/>
                </a:ext>
              </a:extLst>
            </p:cNvPr>
            <p:cNvSpPr/>
            <p:nvPr/>
          </p:nvSpPr>
          <p:spPr>
            <a:xfrm>
              <a:off x="7087205" y="4527106"/>
              <a:ext cx="1509516" cy="839486"/>
            </a:xfrm>
            <a:custGeom>
              <a:avLst/>
              <a:gdLst>
                <a:gd name="connsiteX0" fmla="*/ 823625 w 1509516"/>
                <a:gd name="connsiteY0" fmla="*/ 0 h 839486"/>
                <a:gd name="connsiteX1" fmla="*/ 226222 w 1509516"/>
                <a:gd name="connsiteY1" fmla="*/ 518150 h 839486"/>
                <a:gd name="connsiteX2" fmla="*/ 1065487 w 1509516"/>
                <a:gd name="connsiteY2" fmla="*/ 19619 h 839486"/>
                <a:gd name="connsiteX3" fmla="*/ 263764 w 1509516"/>
                <a:gd name="connsiteY3" fmla="*/ 523400 h 839486"/>
                <a:gd name="connsiteX4" fmla="*/ 1269507 w 1509516"/>
                <a:gd name="connsiteY4" fmla="*/ 62353 h 839486"/>
                <a:gd name="connsiteX5" fmla="*/ 294273 w 1509516"/>
                <a:gd name="connsiteY5" fmla="*/ 532403 h 839486"/>
                <a:gd name="connsiteX6" fmla="*/ 1397735 w 1509516"/>
                <a:gd name="connsiteY6" fmla="*/ 137340 h 839486"/>
                <a:gd name="connsiteX7" fmla="*/ 1398151 w 1509516"/>
                <a:gd name="connsiteY7" fmla="*/ 137736 h 839486"/>
                <a:gd name="connsiteX8" fmla="*/ 316578 w 1509516"/>
                <a:gd name="connsiteY8" fmla="*/ 544815 h 839486"/>
                <a:gd name="connsiteX9" fmla="*/ 1467391 w 1509516"/>
                <a:gd name="connsiteY9" fmla="*/ 228207 h 839486"/>
                <a:gd name="connsiteX10" fmla="*/ 1467999 w 1509516"/>
                <a:gd name="connsiteY10" fmla="*/ 229087 h 839486"/>
                <a:gd name="connsiteX11" fmla="*/ 329817 w 1509516"/>
                <a:gd name="connsiteY11" fmla="*/ 560158 h 839486"/>
                <a:gd name="connsiteX12" fmla="*/ 1503235 w 1509516"/>
                <a:gd name="connsiteY12" fmla="*/ 325181 h 839486"/>
                <a:gd name="connsiteX13" fmla="*/ 1503386 w 1509516"/>
                <a:gd name="connsiteY13" fmla="*/ 326354 h 839486"/>
                <a:gd name="connsiteX14" fmla="*/ 333489 w 1509516"/>
                <a:gd name="connsiteY14" fmla="*/ 577842 h 839486"/>
                <a:gd name="connsiteX15" fmla="*/ 1509516 w 1509516"/>
                <a:gd name="connsiteY15" fmla="*/ 428499 h 839486"/>
                <a:gd name="connsiteX16" fmla="*/ 1509383 w 1509516"/>
                <a:gd name="connsiteY16" fmla="*/ 429536 h 839486"/>
                <a:gd name="connsiteX17" fmla="*/ 327450 w 1509516"/>
                <a:gd name="connsiteY17" fmla="*/ 597187 h 839486"/>
                <a:gd name="connsiteX18" fmla="*/ 1481692 w 1509516"/>
                <a:gd name="connsiteY18" fmla="*/ 540118 h 839486"/>
                <a:gd name="connsiteX19" fmla="*/ 1481483 w 1509516"/>
                <a:gd name="connsiteY19" fmla="*/ 540646 h 839486"/>
                <a:gd name="connsiteX20" fmla="*/ 311929 w 1509516"/>
                <a:gd name="connsiteY20" fmla="*/ 617451 h 839486"/>
                <a:gd name="connsiteX21" fmla="*/ 1393676 w 1509516"/>
                <a:gd name="connsiteY21" fmla="*/ 660477 h 839486"/>
                <a:gd name="connsiteX22" fmla="*/ 287524 w 1509516"/>
                <a:gd name="connsiteY22" fmla="*/ 637854 h 839486"/>
                <a:gd name="connsiteX23" fmla="*/ 1223524 w 1509516"/>
                <a:gd name="connsiteY23" fmla="*/ 780888 h 839486"/>
                <a:gd name="connsiteX24" fmla="*/ 255174 w 1509516"/>
                <a:gd name="connsiteY24" fmla="*/ 657613 h 839486"/>
                <a:gd name="connsiteX25" fmla="*/ 832670 w 1509516"/>
                <a:gd name="connsiteY25" fmla="*/ 839483 h 839486"/>
                <a:gd name="connsiteX26" fmla="*/ 816211 w 1509516"/>
                <a:gd name="connsiteY26" fmla="*/ 839486 h 839486"/>
                <a:gd name="connsiteX27" fmla="*/ 807784 w 1509516"/>
                <a:gd name="connsiteY27" fmla="*/ 839438 h 839486"/>
                <a:gd name="connsiteX28" fmla="*/ 216124 w 1509516"/>
                <a:gd name="connsiteY28" fmla="*/ 675968 h 839486"/>
                <a:gd name="connsiteX29" fmla="*/ 484612 w 1509516"/>
                <a:gd name="connsiteY29" fmla="*/ 835472 h 839486"/>
                <a:gd name="connsiteX30" fmla="*/ 449921 w 1509516"/>
                <a:gd name="connsiteY30" fmla="*/ 834810 h 839486"/>
                <a:gd name="connsiteX31" fmla="*/ 444786 w 1509516"/>
                <a:gd name="connsiteY31" fmla="*/ 834600 h 839486"/>
                <a:gd name="connsiteX32" fmla="*/ 171871 w 1509516"/>
                <a:gd name="connsiteY32" fmla="*/ 692214 h 839486"/>
                <a:gd name="connsiteX33" fmla="*/ 221221 w 1509516"/>
                <a:gd name="connsiteY33" fmla="*/ 754839 h 839486"/>
                <a:gd name="connsiteX34" fmla="*/ 0 w 1509516"/>
                <a:gd name="connsiteY34" fmla="*/ 637849 h 839486"/>
                <a:gd name="connsiteX35" fmla="*/ 156376 w 1509516"/>
                <a:gd name="connsiteY35" fmla="*/ 442469 h 839486"/>
                <a:gd name="connsiteX36" fmla="*/ 136029 w 1509516"/>
                <a:gd name="connsiteY36" fmla="*/ 519566 h 839486"/>
                <a:gd name="connsiteX37" fmla="*/ 396587 w 1509516"/>
                <a:gd name="connsiteY37" fmla="*/ 197717 h 839486"/>
                <a:gd name="connsiteX38" fmla="*/ 427607 w 1509516"/>
                <a:gd name="connsiteY38" fmla="*/ 178209 h 839486"/>
                <a:gd name="connsiteX39" fmla="*/ 183093 w 1509516"/>
                <a:gd name="connsiteY39" fmla="*/ 516856 h 839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1509516" h="839486">
                  <a:moveTo>
                    <a:pt x="823625" y="0"/>
                  </a:moveTo>
                  <a:lnTo>
                    <a:pt x="226222" y="518150"/>
                  </a:lnTo>
                  <a:lnTo>
                    <a:pt x="1065487" y="19619"/>
                  </a:lnTo>
                  <a:lnTo>
                    <a:pt x="263764" y="523400"/>
                  </a:lnTo>
                  <a:lnTo>
                    <a:pt x="1269507" y="62353"/>
                  </a:lnTo>
                  <a:lnTo>
                    <a:pt x="294273" y="532403"/>
                  </a:lnTo>
                  <a:lnTo>
                    <a:pt x="1397735" y="137340"/>
                  </a:lnTo>
                  <a:lnTo>
                    <a:pt x="1398151" y="137736"/>
                  </a:lnTo>
                  <a:lnTo>
                    <a:pt x="316578" y="544815"/>
                  </a:lnTo>
                  <a:lnTo>
                    <a:pt x="1467391" y="228207"/>
                  </a:lnTo>
                  <a:lnTo>
                    <a:pt x="1467999" y="229087"/>
                  </a:lnTo>
                  <a:lnTo>
                    <a:pt x="329817" y="560158"/>
                  </a:lnTo>
                  <a:lnTo>
                    <a:pt x="1503235" y="325181"/>
                  </a:lnTo>
                  <a:lnTo>
                    <a:pt x="1503386" y="326354"/>
                  </a:lnTo>
                  <a:lnTo>
                    <a:pt x="333489" y="577842"/>
                  </a:lnTo>
                  <a:lnTo>
                    <a:pt x="1509516" y="428499"/>
                  </a:lnTo>
                  <a:lnTo>
                    <a:pt x="1509383" y="429536"/>
                  </a:lnTo>
                  <a:lnTo>
                    <a:pt x="327450" y="597187"/>
                  </a:lnTo>
                  <a:lnTo>
                    <a:pt x="1481692" y="540118"/>
                  </a:lnTo>
                  <a:lnTo>
                    <a:pt x="1481483" y="540646"/>
                  </a:lnTo>
                  <a:lnTo>
                    <a:pt x="311929" y="617451"/>
                  </a:lnTo>
                  <a:lnTo>
                    <a:pt x="1393676" y="660477"/>
                  </a:lnTo>
                  <a:lnTo>
                    <a:pt x="287524" y="637854"/>
                  </a:lnTo>
                  <a:lnTo>
                    <a:pt x="1223524" y="780888"/>
                  </a:lnTo>
                  <a:lnTo>
                    <a:pt x="255174" y="657613"/>
                  </a:lnTo>
                  <a:lnTo>
                    <a:pt x="832670" y="839483"/>
                  </a:lnTo>
                  <a:lnTo>
                    <a:pt x="816211" y="839486"/>
                  </a:lnTo>
                  <a:lnTo>
                    <a:pt x="807784" y="839438"/>
                  </a:lnTo>
                  <a:lnTo>
                    <a:pt x="216124" y="675968"/>
                  </a:lnTo>
                  <a:lnTo>
                    <a:pt x="484612" y="835472"/>
                  </a:lnTo>
                  <a:lnTo>
                    <a:pt x="449921" y="834810"/>
                  </a:lnTo>
                  <a:lnTo>
                    <a:pt x="444786" y="834600"/>
                  </a:lnTo>
                  <a:lnTo>
                    <a:pt x="171871" y="692214"/>
                  </a:lnTo>
                  <a:lnTo>
                    <a:pt x="221221" y="754839"/>
                  </a:lnTo>
                  <a:lnTo>
                    <a:pt x="0" y="637849"/>
                  </a:lnTo>
                  <a:lnTo>
                    <a:pt x="156376" y="442469"/>
                  </a:lnTo>
                  <a:lnTo>
                    <a:pt x="136029" y="519566"/>
                  </a:lnTo>
                  <a:lnTo>
                    <a:pt x="396587" y="197717"/>
                  </a:lnTo>
                  <a:lnTo>
                    <a:pt x="427607" y="178209"/>
                  </a:lnTo>
                  <a:lnTo>
                    <a:pt x="183093" y="516856"/>
                  </a:lnTo>
                  <a:close/>
                </a:path>
              </a:pathLst>
            </a:custGeom>
            <a:solidFill>
              <a:sysClr val="windowText" lastClr="000000">
                <a:lumMod val="75000"/>
                <a:lumOff val="2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26" name="フリーフォーム: 図形 225">
              <a:extLst>
                <a:ext uri="{FF2B5EF4-FFF2-40B4-BE49-F238E27FC236}">
                  <a16:creationId xmlns:a16="http://schemas.microsoft.com/office/drawing/2014/main" id="{5EE0CCBE-7568-4775-AC17-45844CD6B553}"/>
                </a:ext>
              </a:extLst>
            </p:cNvPr>
            <p:cNvSpPr/>
            <p:nvPr/>
          </p:nvSpPr>
          <p:spPr>
            <a:xfrm>
              <a:off x="2870821" y="4309264"/>
              <a:ext cx="4571291" cy="1043831"/>
            </a:xfrm>
            <a:custGeom>
              <a:avLst/>
              <a:gdLst>
                <a:gd name="connsiteX0" fmla="*/ 863504 w 4825379"/>
                <a:gd name="connsiteY0" fmla="*/ 748 h 1003846"/>
                <a:gd name="connsiteX1" fmla="*/ 4825163 w 4825379"/>
                <a:gd name="connsiteY1" fmla="*/ 855642 h 1003846"/>
                <a:gd name="connsiteX2" fmla="*/ 863504 w 4825379"/>
                <a:gd name="connsiteY2" fmla="*/ 973936 h 1003846"/>
                <a:gd name="connsiteX3" fmla="*/ 5253 w 4825379"/>
                <a:gd name="connsiteY3" fmla="*/ 786822 h 1003846"/>
                <a:gd name="connsiteX4" fmla="*/ 2289 w 4825379"/>
                <a:gd name="connsiteY4" fmla="*/ 751152 h 1003846"/>
                <a:gd name="connsiteX5" fmla="*/ 439623 w 4825379"/>
                <a:gd name="connsiteY5" fmla="*/ 751152 h 1003846"/>
                <a:gd name="connsiteX6" fmla="*/ 469517 w 4825379"/>
                <a:gd name="connsiteY6" fmla="*/ 721258 h 1003846"/>
                <a:gd name="connsiteX7" fmla="*/ 439623 w 4825379"/>
                <a:gd name="connsiteY7" fmla="*/ 691364 h 1003846"/>
                <a:gd name="connsiteX8" fmla="*/ 0 w 4825379"/>
                <a:gd name="connsiteY8" fmla="*/ 691364 h 1003846"/>
                <a:gd name="connsiteX9" fmla="*/ 1758 w 4825379"/>
                <a:gd name="connsiteY9" fmla="*/ 623507 h 1003846"/>
                <a:gd name="connsiteX10" fmla="*/ 863504 w 4825379"/>
                <a:gd name="connsiteY10" fmla="*/ 748 h 1003846"/>
                <a:gd name="connsiteX0" fmla="*/ 863504 w 4825379"/>
                <a:gd name="connsiteY0" fmla="*/ 748 h 1003846"/>
                <a:gd name="connsiteX1" fmla="*/ 4825163 w 4825379"/>
                <a:gd name="connsiteY1" fmla="*/ 855642 h 1003846"/>
                <a:gd name="connsiteX2" fmla="*/ 863504 w 4825379"/>
                <a:gd name="connsiteY2" fmla="*/ 973936 h 1003846"/>
                <a:gd name="connsiteX3" fmla="*/ 5253 w 4825379"/>
                <a:gd name="connsiteY3" fmla="*/ 786822 h 1003846"/>
                <a:gd name="connsiteX4" fmla="*/ 2289 w 4825379"/>
                <a:gd name="connsiteY4" fmla="*/ 751152 h 1003846"/>
                <a:gd name="connsiteX5" fmla="*/ 439623 w 4825379"/>
                <a:gd name="connsiteY5" fmla="*/ 751152 h 1003846"/>
                <a:gd name="connsiteX6" fmla="*/ 469517 w 4825379"/>
                <a:gd name="connsiteY6" fmla="*/ 721258 h 1003846"/>
                <a:gd name="connsiteX7" fmla="*/ 439623 w 4825379"/>
                <a:gd name="connsiteY7" fmla="*/ 691364 h 1003846"/>
                <a:gd name="connsiteX8" fmla="*/ 0 w 4825379"/>
                <a:gd name="connsiteY8" fmla="*/ 691364 h 1003846"/>
                <a:gd name="connsiteX9" fmla="*/ 1758 w 4825379"/>
                <a:gd name="connsiteY9" fmla="*/ 623507 h 1003846"/>
                <a:gd name="connsiteX10" fmla="*/ 863504 w 4825379"/>
                <a:gd name="connsiteY10" fmla="*/ 748 h 1003846"/>
                <a:gd name="connsiteX0" fmla="*/ 863504 w 4533301"/>
                <a:gd name="connsiteY0" fmla="*/ 748 h 990117"/>
                <a:gd name="connsiteX1" fmla="*/ 4533063 w 4533301"/>
                <a:gd name="connsiteY1" fmla="*/ 836592 h 990117"/>
                <a:gd name="connsiteX2" fmla="*/ 863504 w 4533301"/>
                <a:gd name="connsiteY2" fmla="*/ 973936 h 990117"/>
                <a:gd name="connsiteX3" fmla="*/ 5253 w 4533301"/>
                <a:gd name="connsiteY3" fmla="*/ 786822 h 990117"/>
                <a:gd name="connsiteX4" fmla="*/ 2289 w 4533301"/>
                <a:gd name="connsiteY4" fmla="*/ 751152 h 990117"/>
                <a:gd name="connsiteX5" fmla="*/ 439623 w 4533301"/>
                <a:gd name="connsiteY5" fmla="*/ 751152 h 990117"/>
                <a:gd name="connsiteX6" fmla="*/ 469517 w 4533301"/>
                <a:gd name="connsiteY6" fmla="*/ 721258 h 990117"/>
                <a:gd name="connsiteX7" fmla="*/ 439623 w 4533301"/>
                <a:gd name="connsiteY7" fmla="*/ 691364 h 990117"/>
                <a:gd name="connsiteX8" fmla="*/ 0 w 4533301"/>
                <a:gd name="connsiteY8" fmla="*/ 691364 h 990117"/>
                <a:gd name="connsiteX9" fmla="*/ 1758 w 4533301"/>
                <a:gd name="connsiteY9" fmla="*/ 623507 h 990117"/>
                <a:gd name="connsiteX10" fmla="*/ 863504 w 4533301"/>
                <a:gd name="connsiteY10" fmla="*/ 748 h 990117"/>
                <a:gd name="connsiteX0" fmla="*/ 863504 w 4893300"/>
                <a:gd name="connsiteY0" fmla="*/ 748 h 990117"/>
                <a:gd name="connsiteX1" fmla="*/ 4342778 w 4893300"/>
                <a:gd name="connsiteY1" fmla="*/ 611986 h 990117"/>
                <a:gd name="connsiteX2" fmla="*/ 4533063 w 4893300"/>
                <a:gd name="connsiteY2" fmla="*/ 836592 h 990117"/>
                <a:gd name="connsiteX3" fmla="*/ 863504 w 4893300"/>
                <a:gd name="connsiteY3" fmla="*/ 973936 h 990117"/>
                <a:gd name="connsiteX4" fmla="*/ 5253 w 4893300"/>
                <a:gd name="connsiteY4" fmla="*/ 786822 h 990117"/>
                <a:gd name="connsiteX5" fmla="*/ 2289 w 4893300"/>
                <a:gd name="connsiteY5" fmla="*/ 751152 h 990117"/>
                <a:gd name="connsiteX6" fmla="*/ 439623 w 4893300"/>
                <a:gd name="connsiteY6" fmla="*/ 751152 h 990117"/>
                <a:gd name="connsiteX7" fmla="*/ 469517 w 4893300"/>
                <a:gd name="connsiteY7" fmla="*/ 721258 h 990117"/>
                <a:gd name="connsiteX8" fmla="*/ 439623 w 4893300"/>
                <a:gd name="connsiteY8" fmla="*/ 691364 h 990117"/>
                <a:gd name="connsiteX9" fmla="*/ 0 w 4893300"/>
                <a:gd name="connsiteY9" fmla="*/ 691364 h 990117"/>
                <a:gd name="connsiteX10" fmla="*/ 1758 w 4893300"/>
                <a:gd name="connsiteY10" fmla="*/ 623507 h 990117"/>
                <a:gd name="connsiteX11" fmla="*/ 863504 w 4893300"/>
                <a:gd name="connsiteY11" fmla="*/ 748 h 990117"/>
                <a:gd name="connsiteX0" fmla="*/ 863504 w 4675491"/>
                <a:gd name="connsiteY0" fmla="*/ 748 h 1015819"/>
                <a:gd name="connsiteX1" fmla="*/ 4342778 w 4675491"/>
                <a:gd name="connsiteY1" fmla="*/ 611986 h 1015819"/>
                <a:gd name="connsiteX2" fmla="*/ 4533063 w 4675491"/>
                <a:gd name="connsiteY2" fmla="*/ 836592 h 1015819"/>
                <a:gd name="connsiteX3" fmla="*/ 4336427 w 4675491"/>
                <a:gd name="connsiteY3" fmla="*/ 1005686 h 1015819"/>
                <a:gd name="connsiteX4" fmla="*/ 863504 w 4675491"/>
                <a:gd name="connsiteY4" fmla="*/ 973936 h 1015819"/>
                <a:gd name="connsiteX5" fmla="*/ 5253 w 4675491"/>
                <a:gd name="connsiteY5" fmla="*/ 786822 h 1015819"/>
                <a:gd name="connsiteX6" fmla="*/ 2289 w 4675491"/>
                <a:gd name="connsiteY6" fmla="*/ 751152 h 1015819"/>
                <a:gd name="connsiteX7" fmla="*/ 439623 w 4675491"/>
                <a:gd name="connsiteY7" fmla="*/ 751152 h 1015819"/>
                <a:gd name="connsiteX8" fmla="*/ 469517 w 4675491"/>
                <a:gd name="connsiteY8" fmla="*/ 721258 h 1015819"/>
                <a:gd name="connsiteX9" fmla="*/ 439623 w 4675491"/>
                <a:gd name="connsiteY9" fmla="*/ 691364 h 1015819"/>
                <a:gd name="connsiteX10" fmla="*/ 0 w 4675491"/>
                <a:gd name="connsiteY10" fmla="*/ 691364 h 1015819"/>
                <a:gd name="connsiteX11" fmla="*/ 1758 w 4675491"/>
                <a:gd name="connsiteY11" fmla="*/ 623507 h 1015819"/>
                <a:gd name="connsiteX12" fmla="*/ 863504 w 4675491"/>
                <a:gd name="connsiteY12" fmla="*/ 748 h 1015819"/>
                <a:gd name="connsiteX0" fmla="*/ 863504 w 4669619"/>
                <a:gd name="connsiteY0" fmla="*/ 748 h 1015819"/>
                <a:gd name="connsiteX1" fmla="*/ 4342778 w 4669619"/>
                <a:gd name="connsiteY1" fmla="*/ 611986 h 1015819"/>
                <a:gd name="connsiteX2" fmla="*/ 4533063 w 4669619"/>
                <a:gd name="connsiteY2" fmla="*/ 836592 h 1015819"/>
                <a:gd name="connsiteX3" fmla="*/ 4336427 w 4669619"/>
                <a:gd name="connsiteY3" fmla="*/ 1005686 h 1015819"/>
                <a:gd name="connsiteX4" fmla="*/ 863504 w 4669619"/>
                <a:gd name="connsiteY4" fmla="*/ 973936 h 1015819"/>
                <a:gd name="connsiteX5" fmla="*/ 5253 w 4669619"/>
                <a:gd name="connsiteY5" fmla="*/ 786822 h 1015819"/>
                <a:gd name="connsiteX6" fmla="*/ 2289 w 4669619"/>
                <a:gd name="connsiteY6" fmla="*/ 751152 h 1015819"/>
                <a:gd name="connsiteX7" fmla="*/ 439623 w 4669619"/>
                <a:gd name="connsiteY7" fmla="*/ 751152 h 1015819"/>
                <a:gd name="connsiteX8" fmla="*/ 469517 w 4669619"/>
                <a:gd name="connsiteY8" fmla="*/ 721258 h 1015819"/>
                <a:gd name="connsiteX9" fmla="*/ 439623 w 4669619"/>
                <a:gd name="connsiteY9" fmla="*/ 691364 h 1015819"/>
                <a:gd name="connsiteX10" fmla="*/ 0 w 4669619"/>
                <a:gd name="connsiteY10" fmla="*/ 691364 h 1015819"/>
                <a:gd name="connsiteX11" fmla="*/ 1758 w 4669619"/>
                <a:gd name="connsiteY11" fmla="*/ 623507 h 1015819"/>
                <a:gd name="connsiteX12" fmla="*/ 863504 w 4669619"/>
                <a:gd name="connsiteY12" fmla="*/ 748 h 1015819"/>
                <a:gd name="connsiteX0" fmla="*/ 863504 w 4535439"/>
                <a:gd name="connsiteY0" fmla="*/ 748 h 1005724"/>
                <a:gd name="connsiteX1" fmla="*/ 4342778 w 4535439"/>
                <a:gd name="connsiteY1" fmla="*/ 611986 h 1005724"/>
                <a:gd name="connsiteX2" fmla="*/ 4533063 w 4535439"/>
                <a:gd name="connsiteY2" fmla="*/ 836592 h 1005724"/>
                <a:gd name="connsiteX3" fmla="*/ 4336427 w 4535439"/>
                <a:gd name="connsiteY3" fmla="*/ 1005686 h 1005724"/>
                <a:gd name="connsiteX4" fmla="*/ 863504 w 4535439"/>
                <a:gd name="connsiteY4" fmla="*/ 973936 h 1005724"/>
                <a:gd name="connsiteX5" fmla="*/ 5253 w 4535439"/>
                <a:gd name="connsiteY5" fmla="*/ 786822 h 1005724"/>
                <a:gd name="connsiteX6" fmla="*/ 2289 w 4535439"/>
                <a:gd name="connsiteY6" fmla="*/ 751152 h 1005724"/>
                <a:gd name="connsiteX7" fmla="*/ 439623 w 4535439"/>
                <a:gd name="connsiteY7" fmla="*/ 751152 h 1005724"/>
                <a:gd name="connsiteX8" fmla="*/ 469517 w 4535439"/>
                <a:gd name="connsiteY8" fmla="*/ 721258 h 1005724"/>
                <a:gd name="connsiteX9" fmla="*/ 439623 w 4535439"/>
                <a:gd name="connsiteY9" fmla="*/ 691364 h 1005724"/>
                <a:gd name="connsiteX10" fmla="*/ 0 w 4535439"/>
                <a:gd name="connsiteY10" fmla="*/ 691364 h 1005724"/>
                <a:gd name="connsiteX11" fmla="*/ 1758 w 4535439"/>
                <a:gd name="connsiteY11" fmla="*/ 623507 h 1005724"/>
                <a:gd name="connsiteX12" fmla="*/ 863504 w 4535439"/>
                <a:gd name="connsiteY12" fmla="*/ 748 h 1005724"/>
                <a:gd name="connsiteX0" fmla="*/ 863504 w 4535439"/>
                <a:gd name="connsiteY0" fmla="*/ 748 h 1043815"/>
                <a:gd name="connsiteX1" fmla="*/ 4342778 w 4535439"/>
                <a:gd name="connsiteY1" fmla="*/ 611986 h 1043815"/>
                <a:gd name="connsiteX2" fmla="*/ 4533063 w 4535439"/>
                <a:gd name="connsiteY2" fmla="*/ 836592 h 1043815"/>
                <a:gd name="connsiteX3" fmla="*/ 4355477 w 4535439"/>
                <a:gd name="connsiteY3" fmla="*/ 1043786 h 1043815"/>
                <a:gd name="connsiteX4" fmla="*/ 863504 w 4535439"/>
                <a:gd name="connsiteY4" fmla="*/ 973936 h 1043815"/>
                <a:gd name="connsiteX5" fmla="*/ 5253 w 4535439"/>
                <a:gd name="connsiteY5" fmla="*/ 786822 h 1043815"/>
                <a:gd name="connsiteX6" fmla="*/ 2289 w 4535439"/>
                <a:gd name="connsiteY6" fmla="*/ 751152 h 1043815"/>
                <a:gd name="connsiteX7" fmla="*/ 439623 w 4535439"/>
                <a:gd name="connsiteY7" fmla="*/ 751152 h 1043815"/>
                <a:gd name="connsiteX8" fmla="*/ 469517 w 4535439"/>
                <a:gd name="connsiteY8" fmla="*/ 721258 h 1043815"/>
                <a:gd name="connsiteX9" fmla="*/ 439623 w 4535439"/>
                <a:gd name="connsiteY9" fmla="*/ 691364 h 1043815"/>
                <a:gd name="connsiteX10" fmla="*/ 0 w 4535439"/>
                <a:gd name="connsiteY10" fmla="*/ 691364 h 1043815"/>
                <a:gd name="connsiteX11" fmla="*/ 1758 w 4535439"/>
                <a:gd name="connsiteY11" fmla="*/ 623507 h 1043815"/>
                <a:gd name="connsiteX12" fmla="*/ 863504 w 4535439"/>
                <a:gd name="connsiteY12" fmla="*/ 748 h 1043815"/>
                <a:gd name="connsiteX0" fmla="*/ 863504 w 4707923"/>
                <a:gd name="connsiteY0" fmla="*/ 748 h 1049543"/>
                <a:gd name="connsiteX1" fmla="*/ 4342778 w 4707923"/>
                <a:gd name="connsiteY1" fmla="*/ 611986 h 1049543"/>
                <a:gd name="connsiteX2" fmla="*/ 4590213 w 4707923"/>
                <a:gd name="connsiteY2" fmla="*/ 836592 h 1049543"/>
                <a:gd name="connsiteX3" fmla="*/ 4355477 w 4707923"/>
                <a:gd name="connsiteY3" fmla="*/ 1043786 h 1049543"/>
                <a:gd name="connsiteX4" fmla="*/ 863504 w 4707923"/>
                <a:gd name="connsiteY4" fmla="*/ 973936 h 1049543"/>
                <a:gd name="connsiteX5" fmla="*/ 5253 w 4707923"/>
                <a:gd name="connsiteY5" fmla="*/ 786822 h 1049543"/>
                <a:gd name="connsiteX6" fmla="*/ 2289 w 4707923"/>
                <a:gd name="connsiteY6" fmla="*/ 751152 h 1049543"/>
                <a:gd name="connsiteX7" fmla="*/ 439623 w 4707923"/>
                <a:gd name="connsiteY7" fmla="*/ 751152 h 1049543"/>
                <a:gd name="connsiteX8" fmla="*/ 469517 w 4707923"/>
                <a:gd name="connsiteY8" fmla="*/ 721258 h 1049543"/>
                <a:gd name="connsiteX9" fmla="*/ 439623 w 4707923"/>
                <a:gd name="connsiteY9" fmla="*/ 691364 h 1049543"/>
                <a:gd name="connsiteX10" fmla="*/ 0 w 4707923"/>
                <a:gd name="connsiteY10" fmla="*/ 691364 h 1049543"/>
                <a:gd name="connsiteX11" fmla="*/ 1758 w 4707923"/>
                <a:gd name="connsiteY11" fmla="*/ 623507 h 1049543"/>
                <a:gd name="connsiteX12" fmla="*/ 863504 w 4707923"/>
                <a:gd name="connsiteY12" fmla="*/ 748 h 1049543"/>
                <a:gd name="connsiteX0" fmla="*/ 863504 w 4707923"/>
                <a:gd name="connsiteY0" fmla="*/ 748 h 1049543"/>
                <a:gd name="connsiteX1" fmla="*/ 4342778 w 4707923"/>
                <a:gd name="connsiteY1" fmla="*/ 611986 h 1049543"/>
                <a:gd name="connsiteX2" fmla="*/ 4590213 w 4707923"/>
                <a:gd name="connsiteY2" fmla="*/ 836592 h 1049543"/>
                <a:gd name="connsiteX3" fmla="*/ 4355477 w 4707923"/>
                <a:gd name="connsiteY3" fmla="*/ 1043786 h 1049543"/>
                <a:gd name="connsiteX4" fmla="*/ 863504 w 4707923"/>
                <a:gd name="connsiteY4" fmla="*/ 973936 h 1049543"/>
                <a:gd name="connsiteX5" fmla="*/ 5253 w 4707923"/>
                <a:gd name="connsiteY5" fmla="*/ 786822 h 1049543"/>
                <a:gd name="connsiteX6" fmla="*/ 2289 w 4707923"/>
                <a:gd name="connsiteY6" fmla="*/ 751152 h 1049543"/>
                <a:gd name="connsiteX7" fmla="*/ 439623 w 4707923"/>
                <a:gd name="connsiteY7" fmla="*/ 751152 h 1049543"/>
                <a:gd name="connsiteX8" fmla="*/ 469517 w 4707923"/>
                <a:gd name="connsiteY8" fmla="*/ 721258 h 1049543"/>
                <a:gd name="connsiteX9" fmla="*/ 439623 w 4707923"/>
                <a:gd name="connsiteY9" fmla="*/ 691364 h 1049543"/>
                <a:gd name="connsiteX10" fmla="*/ 0 w 4707923"/>
                <a:gd name="connsiteY10" fmla="*/ 691364 h 1049543"/>
                <a:gd name="connsiteX11" fmla="*/ 1758 w 4707923"/>
                <a:gd name="connsiteY11" fmla="*/ 623507 h 1049543"/>
                <a:gd name="connsiteX12" fmla="*/ 863504 w 4707923"/>
                <a:gd name="connsiteY12" fmla="*/ 748 h 1049543"/>
                <a:gd name="connsiteX0" fmla="*/ 863504 w 4590310"/>
                <a:gd name="connsiteY0" fmla="*/ 748 h 1043815"/>
                <a:gd name="connsiteX1" fmla="*/ 4342778 w 4590310"/>
                <a:gd name="connsiteY1" fmla="*/ 611986 h 1043815"/>
                <a:gd name="connsiteX2" fmla="*/ 4590213 w 4590310"/>
                <a:gd name="connsiteY2" fmla="*/ 836592 h 1043815"/>
                <a:gd name="connsiteX3" fmla="*/ 4355477 w 4590310"/>
                <a:gd name="connsiteY3" fmla="*/ 1043786 h 1043815"/>
                <a:gd name="connsiteX4" fmla="*/ 863504 w 4590310"/>
                <a:gd name="connsiteY4" fmla="*/ 973936 h 1043815"/>
                <a:gd name="connsiteX5" fmla="*/ 5253 w 4590310"/>
                <a:gd name="connsiteY5" fmla="*/ 786822 h 1043815"/>
                <a:gd name="connsiteX6" fmla="*/ 2289 w 4590310"/>
                <a:gd name="connsiteY6" fmla="*/ 751152 h 1043815"/>
                <a:gd name="connsiteX7" fmla="*/ 439623 w 4590310"/>
                <a:gd name="connsiteY7" fmla="*/ 751152 h 1043815"/>
                <a:gd name="connsiteX8" fmla="*/ 469517 w 4590310"/>
                <a:gd name="connsiteY8" fmla="*/ 721258 h 1043815"/>
                <a:gd name="connsiteX9" fmla="*/ 439623 w 4590310"/>
                <a:gd name="connsiteY9" fmla="*/ 691364 h 1043815"/>
                <a:gd name="connsiteX10" fmla="*/ 0 w 4590310"/>
                <a:gd name="connsiteY10" fmla="*/ 691364 h 1043815"/>
                <a:gd name="connsiteX11" fmla="*/ 1758 w 4590310"/>
                <a:gd name="connsiteY11" fmla="*/ 623507 h 1043815"/>
                <a:gd name="connsiteX12" fmla="*/ 863504 w 4590310"/>
                <a:gd name="connsiteY12" fmla="*/ 748 h 1043815"/>
                <a:gd name="connsiteX0" fmla="*/ 863504 w 4590310"/>
                <a:gd name="connsiteY0" fmla="*/ 748 h 1043815"/>
                <a:gd name="connsiteX1" fmla="*/ 4342778 w 4590310"/>
                <a:gd name="connsiteY1" fmla="*/ 611986 h 1043815"/>
                <a:gd name="connsiteX2" fmla="*/ 4590213 w 4590310"/>
                <a:gd name="connsiteY2" fmla="*/ 836592 h 1043815"/>
                <a:gd name="connsiteX3" fmla="*/ 4355477 w 4590310"/>
                <a:gd name="connsiteY3" fmla="*/ 1043786 h 1043815"/>
                <a:gd name="connsiteX4" fmla="*/ 863504 w 4590310"/>
                <a:gd name="connsiteY4" fmla="*/ 973936 h 1043815"/>
                <a:gd name="connsiteX5" fmla="*/ 5253 w 4590310"/>
                <a:gd name="connsiteY5" fmla="*/ 786822 h 1043815"/>
                <a:gd name="connsiteX6" fmla="*/ 2289 w 4590310"/>
                <a:gd name="connsiteY6" fmla="*/ 751152 h 1043815"/>
                <a:gd name="connsiteX7" fmla="*/ 439623 w 4590310"/>
                <a:gd name="connsiteY7" fmla="*/ 751152 h 1043815"/>
                <a:gd name="connsiteX8" fmla="*/ 469517 w 4590310"/>
                <a:gd name="connsiteY8" fmla="*/ 721258 h 1043815"/>
                <a:gd name="connsiteX9" fmla="*/ 439623 w 4590310"/>
                <a:gd name="connsiteY9" fmla="*/ 691364 h 1043815"/>
                <a:gd name="connsiteX10" fmla="*/ 0 w 4590310"/>
                <a:gd name="connsiteY10" fmla="*/ 691364 h 1043815"/>
                <a:gd name="connsiteX11" fmla="*/ 1758 w 4590310"/>
                <a:gd name="connsiteY11" fmla="*/ 623507 h 1043815"/>
                <a:gd name="connsiteX12" fmla="*/ 863504 w 4590310"/>
                <a:gd name="connsiteY12" fmla="*/ 748 h 1043815"/>
                <a:gd name="connsiteX0" fmla="*/ 863504 w 4590310"/>
                <a:gd name="connsiteY0" fmla="*/ 748 h 1043815"/>
                <a:gd name="connsiteX1" fmla="*/ 4342778 w 4590310"/>
                <a:gd name="connsiteY1" fmla="*/ 611986 h 1043815"/>
                <a:gd name="connsiteX2" fmla="*/ 4590213 w 4590310"/>
                <a:gd name="connsiteY2" fmla="*/ 836592 h 1043815"/>
                <a:gd name="connsiteX3" fmla="*/ 4355477 w 4590310"/>
                <a:gd name="connsiteY3" fmla="*/ 1043786 h 1043815"/>
                <a:gd name="connsiteX4" fmla="*/ 863504 w 4590310"/>
                <a:gd name="connsiteY4" fmla="*/ 973936 h 1043815"/>
                <a:gd name="connsiteX5" fmla="*/ 5253 w 4590310"/>
                <a:gd name="connsiteY5" fmla="*/ 786822 h 1043815"/>
                <a:gd name="connsiteX6" fmla="*/ 2289 w 4590310"/>
                <a:gd name="connsiteY6" fmla="*/ 751152 h 1043815"/>
                <a:gd name="connsiteX7" fmla="*/ 439623 w 4590310"/>
                <a:gd name="connsiteY7" fmla="*/ 751152 h 1043815"/>
                <a:gd name="connsiteX8" fmla="*/ 469517 w 4590310"/>
                <a:gd name="connsiteY8" fmla="*/ 721258 h 1043815"/>
                <a:gd name="connsiteX9" fmla="*/ 439623 w 4590310"/>
                <a:gd name="connsiteY9" fmla="*/ 691364 h 1043815"/>
                <a:gd name="connsiteX10" fmla="*/ 0 w 4590310"/>
                <a:gd name="connsiteY10" fmla="*/ 691364 h 1043815"/>
                <a:gd name="connsiteX11" fmla="*/ 1758 w 4590310"/>
                <a:gd name="connsiteY11" fmla="*/ 623507 h 1043815"/>
                <a:gd name="connsiteX12" fmla="*/ 863504 w 4590310"/>
                <a:gd name="connsiteY12" fmla="*/ 748 h 1043815"/>
                <a:gd name="connsiteX0" fmla="*/ 863504 w 4503001"/>
                <a:gd name="connsiteY0" fmla="*/ 748 h 1043817"/>
                <a:gd name="connsiteX1" fmla="*/ 4342778 w 4503001"/>
                <a:gd name="connsiteY1" fmla="*/ 611986 h 1043817"/>
                <a:gd name="connsiteX2" fmla="*/ 4501313 w 4503001"/>
                <a:gd name="connsiteY2" fmla="*/ 849292 h 1043817"/>
                <a:gd name="connsiteX3" fmla="*/ 4355477 w 4503001"/>
                <a:gd name="connsiteY3" fmla="*/ 1043786 h 1043817"/>
                <a:gd name="connsiteX4" fmla="*/ 863504 w 4503001"/>
                <a:gd name="connsiteY4" fmla="*/ 973936 h 1043817"/>
                <a:gd name="connsiteX5" fmla="*/ 5253 w 4503001"/>
                <a:gd name="connsiteY5" fmla="*/ 786822 h 1043817"/>
                <a:gd name="connsiteX6" fmla="*/ 2289 w 4503001"/>
                <a:gd name="connsiteY6" fmla="*/ 751152 h 1043817"/>
                <a:gd name="connsiteX7" fmla="*/ 439623 w 4503001"/>
                <a:gd name="connsiteY7" fmla="*/ 751152 h 1043817"/>
                <a:gd name="connsiteX8" fmla="*/ 469517 w 4503001"/>
                <a:gd name="connsiteY8" fmla="*/ 721258 h 1043817"/>
                <a:gd name="connsiteX9" fmla="*/ 439623 w 4503001"/>
                <a:gd name="connsiteY9" fmla="*/ 691364 h 1043817"/>
                <a:gd name="connsiteX10" fmla="*/ 0 w 4503001"/>
                <a:gd name="connsiteY10" fmla="*/ 691364 h 1043817"/>
                <a:gd name="connsiteX11" fmla="*/ 1758 w 4503001"/>
                <a:gd name="connsiteY11" fmla="*/ 623507 h 1043817"/>
                <a:gd name="connsiteX12" fmla="*/ 863504 w 4503001"/>
                <a:gd name="connsiteY12" fmla="*/ 748 h 1043817"/>
                <a:gd name="connsiteX0" fmla="*/ 863504 w 4503001"/>
                <a:gd name="connsiteY0" fmla="*/ 748 h 1043831"/>
                <a:gd name="connsiteX1" fmla="*/ 4342778 w 4503001"/>
                <a:gd name="connsiteY1" fmla="*/ 611986 h 1043831"/>
                <a:gd name="connsiteX2" fmla="*/ 4501313 w 4503001"/>
                <a:gd name="connsiteY2" fmla="*/ 849292 h 1043831"/>
                <a:gd name="connsiteX3" fmla="*/ 4355477 w 4503001"/>
                <a:gd name="connsiteY3" fmla="*/ 1043786 h 1043831"/>
                <a:gd name="connsiteX4" fmla="*/ 863504 w 4503001"/>
                <a:gd name="connsiteY4" fmla="*/ 973936 h 1043831"/>
                <a:gd name="connsiteX5" fmla="*/ 5253 w 4503001"/>
                <a:gd name="connsiteY5" fmla="*/ 786822 h 1043831"/>
                <a:gd name="connsiteX6" fmla="*/ 2289 w 4503001"/>
                <a:gd name="connsiteY6" fmla="*/ 751152 h 1043831"/>
                <a:gd name="connsiteX7" fmla="*/ 439623 w 4503001"/>
                <a:gd name="connsiteY7" fmla="*/ 751152 h 1043831"/>
                <a:gd name="connsiteX8" fmla="*/ 469517 w 4503001"/>
                <a:gd name="connsiteY8" fmla="*/ 721258 h 1043831"/>
                <a:gd name="connsiteX9" fmla="*/ 439623 w 4503001"/>
                <a:gd name="connsiteY9" fmla="*/ 691364 h 1043831"/>
                <a:gd name="connsiteX10" fmla="*/ 0 w 4503001"/>
                <a:gd name="connsiteY10" fmla="*/ 691364 h 1043831"/>
                <a:gd name="connsiteX11" fmla="*/ 1758 w 4503001"/>
                <a:gd name="connsiteY11" fmla="*/ 623507 h 1043831"/>
                <a:gd name="connsiteX12" fmla="*/ 863504 w 4503001"/>
                <a:gd name="connsiteY12" fmla="*/ 748 h 1043831"/>
                <a:gd name="connsiteX0" fmla="*/ 863504 w 4571291"/>
                <a:gd name="connsiteY0" fmla="*/ 748 h 1043831"/>
                <a:gd name="connsiteX1" fmla="*/ 4342778 w 4571291"/>
                <a:gd name="connsiteY1" fmla="*/ 611986 h 1043831"/>
                <a:gd name="connsiteX2" fmla="*/ 4571163 w 4571291"/>
                <a:gd name="connsiteY2" fmla="*/ 849292 h 1043831"/>
                <a:gd name="connsiteX3" fmla="*/ 4355477 w 4571291"/>
                <a:gd name="connsiteY3" fmla="*/ 1043786 h 1043831"/>
                <a:gd name="connsiteX4" fmla="*/ 863504 w 4571291"/>
                <a:gd name="connsiteY4" fmla="*/ 973936 h 1043831"/>
                <a:gd name="connsiteX5" fmla="*/ 5253 w 4571291"/>
                <a:gd name="connsiteY5" fmla="*/ 786822 h 1043831"/>
                <a:gd name="connsiteX6" fmla="*/ 2289 w 4571291"/>
                <a:gd name="connsiteY6" fmla="*/ 751152 h 1043831"/>
                <a:gd name="connsiteX7" fmla="*/ 439623 w 4571291"/>
                <a:gd name="connsiteY7" fmla="*/ 751152 h 1043831"/>
                <a:gd name="connsiteX8" fmla="*/ 469517 w 4571291"/>
                <a:gd name="connsiteY8" fmla="*/ 721258 h 1043831"/>
                <a:gd name="connsiteX9" fmla="*/ 439623 w 4571291"/>
                <a:gd name="connsiteY9" fmla="*/ 691364 h 1043831"/>
                <a:gd name="connsiteX10" fmla="*/ 0 w 4571291"/>
                <a:gd name="connsiteY10" fmla="*/ 691364 h 1043831"/>
                <a:gd name="connsiteX11" fmla="*/ 1758 w 4571291"/>
                <a:gd name="connsiteY11" fmla="*/ 623507 h 1043831"/>
                <a:gd name="connsiteX12" fmla="*/ 863504 w 4571291"/>
                <a:gd name="connsiteY12" fmla="*/ 748 h 10438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71291" h="1043831">
                  <a:moveTo>
                    <a:pt x="863504" y="748"/>
                  </a:moveTo>
                  <a:cubicBezTo>
                    <a:pt x="1584891" y="6236"/>
                    <a:pt x="4166160" y="586979"/>
                    <a:pt x="4342778" y="611986"/>
                  </a:cubicBezTo>
                  <a:cubicBezTo>
                    <a:pt x="4519396" y="636993"/>
                    <a:pt x="4574338" y="755100"/>
                    <a:pt x="4571163" y="849292"/>
                  </a:cubicBezTo>
                  <a:cubicBezTo>
                    <a:pt x="4567988" y="943484"/>
                    <a:pt x="4493995" y="1046295"/>
                    <a:pt x="4355477" y="1043786"/>
                  </a:cubicBezTo>
                  <a:cubicBezTo>
                    <a:pt x="4216959" y="1041277"/>
                    <a:pt x="1588541" y="1016763"/>
                    <a:pt x="863504" y="973936"/>
                  </a:cubicBezTo>
                  <a:cubicBezTo>
                    <a:pt x="138467" y="931109"/>
                    <a:pt x="30615" y="933313"/>
                    <a:pt x="5253" y="786822"/>
                  </a:cubicBezTo>
                  <a:lnTo>
                    <a:pt x="2289" y="751152"/>
                  </a:lnTo>
                  <a:lnTo>
                    <a:pt x="439623" y="751152"/>
                  </a:lnTo>
                  <a:cubicBezTo>
                    <a:pt x="456133" y="751152"/>
                    <a:pt x="469517" y="737768"/>
                    <a:pt x="469517" y="721258"/>
                  </a:cubicBezTo>
                  <a:cubicBezTo>
                    <a:pt x="469517" y="704748"/>
                    <a:pt x="456133" y="691364"/>
                    <a:pt x="439623" y="691364"/>
                  </a:cubicBezTo>
                  <a:lnTo>
                    <a:pt x="0" y="691364"/>
                  </a:lnTo>
                  <a:lnTo>
                    <a:pt x="1758" y="623507"/>
                  </a:lnTo>
                  <a:cubicBezTo>
                    <a:pt x="21296" y="381228"/>
                    <a:pt x="159742" y="-19625"/>
                    <a:pt x="863504" y="748"/>
                  </a:cubicBezTo>
                  <a:close/>
                </a:path>
              </a:pathLst>
            </a:custGeom>
            <a:gradFill>
              <a:gsLst>
                <a:gs pos="40000">
                  <a:sysClr val="windowText" lastClr="000000"/>
                </a:gs>
                <a:gs pos="100000">
                  <a:srgbClr val="E7E6E6">
                    <a:lumMod val="75000"/>
                  </a:srgbClr>
                </a:gs>
              </a:gsLst>
              <a:lin ang="8100000" scaled="1"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27" name="楕円 226">
              <a:extLst>
                <a:ext uri="{FF2B5EF4-FFF2-40B4-BE49-F238E27FC236}">
                  <a16:creationId xmlns:a16="http://schemas.microsoft.com/office/drawing/2014/main" id="{F2A4DD25-E765-4F45-BAD4-67E3900DDD4E}"/>
                </a:ext>
              </a:extLst>
            </p:cNvPr>
            <p:cNvSpPr/>
            <p:nvPr/>
          </p:nvSpPr>
          <p:spPr>
            <a:xfrm>
              <a:off x="3352800" y="4153690"/>
              <a:ext cx="400050" cy="400050"/>
            </a:xfrm>
            <a:prstGeom prst="ellipse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28" name="楕円 227">
              <a:extLst>
                <a:ext uri="{FF2B5EF4-FFF2-40B4-BE49-F238E27FC236}">
                  <a16:creationId xmlns:a16="http://schemas.microsoft.com/office/drawing/2014/main" id="{7D769C21-0B9B-4D44-BAD4-A989643D7066}"/>
                </a:ext>
              </a:extLst>
            </p:cNvPr>
            <p:cNvSpPr/>
            <p:nvPr/>
          </p:nvSpPr>
          <p:spPr>
            <a:xfrm>
              <a:off x="3416300" y="4217190"/>
              <a:ext cx="273050" cy="27305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29" name="楕円 228">
              <a:extLst>
                <a:ext uri="{FF2B5EF4-FFF2-40B4-BE49-F238E27FC236}">
                  <a16:creationId xmlns:a16="http://schemas.microsoft.com/office/drawing/2014/main" id="{6802FF89-8F0E-4900-A303-AF01C3440B8B}"/>
                </a:ext>
              </a:extLst>
            </p:cNvPr>
            <p:cNvSpPr/>
            <p:nvPr/>
          </p:nvSpPr>
          <p:spPr>
            <a:xfrm>
              <a:off x="3467100" y="4267990"/>
              <a:ext cx="171450" cy="171450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0" name="フリーフォーム: 図形 229">
              <a:extLst>
                <a:ext uri="{FF2B5EF4-FFF2-40B4-BE49-F238E27FC236}">
                  <a16:creationId xmlns:a16="http://schemas.microsoft.com/office/drawing/2014/main" id="{670F9E16-A8EA-45DC-86E3-D704E531E32E}"/>
                </a:ext>
              </a:extLst>
            </p:cNvPr>
            <p:cNvSpPr/>
            <p:nvPr/>
          </p:nvSpPr>
          <p:spPr>
            <a:xfrm rot="5400000">
              <a:off x="3073133" y="4649521"/>
              <a:ext cx="273585" cy="752477"/>
            </a:xfrm>
            <a:custGeom>
              <a:avLst/>
              <a:gdLst>
                <a:gd name="connsiteX0" fmla="*/ 0 w 273585"/>
                <a:gd name="connsiteY0" fmla="*/ 304800 h 752477"/>
                <a:gd name="connsiteX1" fmla="*/ 0 w 273585"/>
                <a:gd name="connsiteY1" fmla="*/ 135731 h 752477"/>
                <a:gd name="connsiteX2" fmla="*/ 135731 w 273585"/>
                <a:gd name="connsiteY2" fmla="*/ 0 h 752477"/>
                <a:gd name="connsiteX3" fmla="*/ 271462 w 273585"/>
                <a:gd name="connsiteY3" fmla="*/ 135731 h 752477"/>
                <a:gd name="connsiteX4" fmla="*/ 271462 w 273585"/>
                <a:gd name="connsiteY4" fmla="*/ 188192 h 752477"/>
                <a:gd name="connsiteX5" fmla="*/ 273585 w 273585"/>
                <a:gd name="connsiteY5" fmla="*/ 198705 h 752477"/>
                <a:gd name="connsiteX6" fmla="*/ 273584 w 273585"/>
                <a:gd name="connsiteY6" fmla="*/ 689504 h 752477"/>
                <a:gd name="connsiteX7" fmla="*/ 210611 w 273585"/>
                <a:gd name="connsiteY7" fmla="*/ 752477 h 752477"/>
                <a:gd name="connsiteX8" fmla="*/ 210612 w 273585"/>
                <a:gd name="connsiteY8" fmla="*/ 752476 h 752477"/>
                <a:gd name="connsiteX9" fmla="*/ 147639 w 273585"/>
                <a:gd name="connsiteY9" fmla="*/ 689503 h 752477"/>
                <a:gd name="connsiteX10" fmla="*/ 147639 w 273585"/>
                <a:gd name="connsiteY10" fmla="*/ 198705 h 752477"/>
                <a:gd name="connsiteX11" fmla="*/ 148254 w 273585"/>
                <a:gd name="connsiteY11" fmla="*/ 195656 h 752477"/>
                <a:gd name="connsiteX12" fmla="*/ 141556 w 273585"/>
                <a:gd name="connsiteY12" fmla="*/ 192881 h 752477"/>
                <a:gd name="connsiteX13" fmla="*/ 125947 w 273585"/>
                <a:gd name="connsiteY13" fmla="*/ 199347 h 752477"/>
                <a:gd name="connsiteX14" fmla="*/ 125946 w 273585"/>
                <a:gd name="connsiteY14" fmla="*/ 689504 h 752477"/>
                <a:gd name="connsiteX15" fmla="*/ 62973 w 273585"/>
                <a:gd name="connsiteY15" fmla="*/ 752477 h 752477"/>
                <a:gd name="connsiteX16" fmla="*/ 62974 w 273585"/>
                <a:gd name="connsiteY16" fmla="*/ 752476 h 752477"/>
                <a:gd name="connsiteX17" fmla="*/ 1 w 273585"/>
                <a:gd name="connsiteY17" fmla="*/ 689503 h 752477"/>
                <a:gd name="connsiteX18" fmla="*/ 1 w 273585"/>
                <a:gd name="connsiteY18" fmla="*/ 304800 h 7524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73585" h="752477">
                  <a:moveTo>
                    <a:pt x="0" y="304800"/>
                  </a:moveTo>
                  <a:lnTo>
                    <a:pt x="0" y="135731"/>
                  </a:lnTo>
                  <a:cubicBezTo>
                    <a:pt x="0" y="60769"/>
                    <a:pt x="60769" y="0"/>
                    <a:pt x="135731" y="0"/>
                  </a:cubicBezTo>
                  <a:cubicBezTo>
                    <a:pt x="210693" y="0"/>
                    <a:pt x="271462" y="60769"/>
                    <a:pt x="271462" y="135731"/>
                  </a:cubicBezTo>
                  <a:lnTo>
                    <a:pt x="271462" y="188192"/>
                  </a:lnTo>
                  <a:lnTo>
                    <a:pt x="273585" y="198705"/>
                  </a:lnTo>
                  <a:cubicBezTo>
                    <a:pt x="273585" y="362305"/>
                    <a:pt x="273584" y="525904"/>
                    <a:pt x="273584" y="689504"/>
                  </a:cubicBezTo>
                  <a:cubicBezTo>
                    <a:pt x="273584" y="724283"/>
                    <a:pt x="245390" y="752477"/>
                    <a:pt x="210611" y="752477"/>
                  </a:cubicBezTo>
                  <a:lnTo>
                    <a:pt x="210612" y="752476"/>
                  </a:lnTo>
                  <a:cubicBezTo>
                    <a:pt x="175833" y="752476"/>
                    <a:pt x="147639" y="724282"/>
                    <a:pt x="147639" y="689503"/>
                  </a:cubicBezTo>
                  <a:lnTo>
                    <a:pt x="147639" y="198705"/>
                  </a:lnTo>
                  <a:lnTo>
                    <a:pt x="148254" y="195656"/>
                  </a:lnTo>
                  <a:lnTo>
                    <a:pt x="141556" y="192881"/>
                  </a:lnTo>
                  <a:lnTo>
                    <a:pt x="125947" y="199347"/>
                  </a:lnTo>
                  <a:lnTo>
                    <a:pt x="125946" y="689504"/>
                  </a:lnTo>
                  <a:cubicBezTo>
                    <a:pt x="125946" y="724283"/>
                    <a:pt x="97752" y="752477"/>
                    <a:pt x="62973" y="752477"/>
                  </a:cubicBezTo>
                  <a:lnTo>
                    <a:pt x="62974" y="752476"/>
                  </a:lnTo>
                  <a:cubicBezTo>
                    <a:pt x="28195" y="752476"/>
                    <a:pt x="1" y="724282"/>
                    <a:pt x="1" y="689503"/>
                  </a:cubicBezTo>
                  <a:lnTo>
                    <a:pt x="1" y="304800"/>
                  </a:lnTo>
                  <a:close/>
                </a:path>
              </a:pathLst>
            </a:cu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1" name="フリーフォーム: 図形 230">
              <a:extLst>
                <a:ext uri="{FF2B5EF4-FFF2-40B4-BE49-F238E27FC236}">
                  <a16:creationId xmlns:a16="http://schemas.microsoft.com/office/drawing/2014/main" id="{16D40213-0790-4BAE-BEF7-5476ECBAEEAA}"/>
                </a:ext>
              </a:extLst>
            </p:cNvPr>
            <p:cNvSpPr/>
            <p:nvPr/>
          </p:nvSpPr>
          <p:spPr>
            <a:xfrm rot="374610">
              <a:off x="3791722" y="4580212"/>
              <a:ext cx="1724035" cy="565428"/>
            </a:xfrm>
            <a:custGeom>
              <a:avLst/>
              <a:gdLst>
                <a:gd name="connsiteX0" fmla="*/ 1878330 w 3162300"/>
                <a:gd name="connsiteY0" fmla="*/ 960933 h 1037133"/>
                <a:gd name="connsiteX1" fmla="*/ 1916430 w 3162300"/>
                <a:gd name="connsiteY1" fmla="*/ 999033 h 1037133"/>
                <a:gd name="connsiteX2" fmla="*/ 1878330 w 3162300"/>
                <a:gd name="connsiteY2" fmla="*/ 1037133 h 1037133"/>
                <a:gd name="connsiteX3" fmla="*/ 1840230 w 3162300"/>
                <a:gd name="connsiteY3" fmla="*/ 999033 h 1037133"/>
                <a:gd name="connsiteX4" fmla="*/ 1878330 w 3162300"/>
                <a:gd name="connsiteY4" fmla="*/ 960933 h 1037133"/>
                <a:gd name="connsiteX5" fmla="*/ 2514600 w 3162300"/>
                <a:gd name="connsiteY5" fmla="*/ 960120 h 1037133"/>
                <a:gd name="connsiteX6" fmla="*/ 2552700 w 3162300"/>
                <a:gd name="connsiteY6" fmla="*/ 998220 h 1037133"/>
                <a:gd name="connsiteX7" fmla="*/ 2514600 w 3162300"/>
                <a:gd name="connsiteY7" fmla="*/ 1036320 h 1037133"/>
                <a:gd name="connsiteX8" fmla="*/ 2476500 w 3162300"/>
                <a:gd name="connsiteY8" fmla="*/ 998220 h 1037133"/>
                <a:gd name="connsiteX9" fmla="*/ 2514600 w 3162300"/>
                <a:gd name="connsiteY9" fmla="*/ 960120 h 1037133"/>
                <a:gd name="connsiteX10" fmla="*/ 1318260 w 3162300"/>
                <a:gd name="connsiteY10" fmla="*/ 899160 h 1037133"/>
                <a:gd name="connsiteX11" fmla="*/ 1356360 w 3162300"/>
                <a:gd name="connsiteY11" fmla="*/ 937260 h 1037133"/>
                <a:gd name="connsiteX12" fmla="*/ 1318260 w 3162300"/>
                <a:gd name="connsiteY12" fmla="*/ 975360 h 1037133"/>
                <a:gd name="connsiteX13" fmla="*/ 1280160 w 3162300"/>
                <a:gd name="connsiteY13" fmla="*/ 937260 h 1037133"/>
                <a:gd name="connsiteX14" fmla="*/ 1318260 w 3162300"/>
                <a:gd name="connsiteY14" fmla="*/ 899160 h 1037133"/>
                <a:gd name="connsiteX15" fmla="*/ 3108960 w 3162300"/>
                <a:gd name="connsiteY15" fmla="*/ 807720 h 1037133"/>
                <a:gd name="connsiteX16" fmla="*/ 3147060 w 3162300"/>
                <a:gd name="connsiteY16" fmla="*/ 845820 h 1037133"/>
                <a:gd name="connsiteX17" fmla="*/ 3108960 w 3162300"/>
                <a:gd name="connsiteY17" fmla="*/ 883920 h 1037133"/>
                <a:gd name="connsiteX18" fmla="*/ 3070860 w 3162300"/>
                <a:gd name="connsiteY18" fmla="*/ 845820 h 1037133"/>
                <a:gd name="connsiteX19" fmla="*/ 3108960 w 3162300"/>
                <a:gd name="connsiteY19" fmla="*/ 807720 h 1037133"/>
                <a:gd name="connsiteX20" fmla="*/ 38100 w 3162300"/>
                <a:gd name="connsiteY20" fmla="*/ 807720 h 1037133"/>
                <a:gd name="connsiteX21" fmla="*/ 76200 w 3162300"/>
                <a:gd name="connsiteY21" fmla="*/ 845820 h 1037133"/>
                <a:gd name="connsiteX22" fmla="*/ 38100 w 3162300"/>
                <a:gd name="connsiteY22" fmla="*/ 883920 h 1037133"/>
                <a:gd name="connsiteX23" fmla="*/ 0 w 3162300"/>
                <a:gd name="connsiteY23" fmla="*/ 845820 h 1037133"/>
                <a:gd name="connsiteX24" fmla="*/ 38100 w 3162300"/>
                <a:gd name="connsiteY24" fmla="*/ 807720 h 1037133"/>
                <a:gd name="connsiteX25" fmla="*/ 1013460 w 3162300"/>
                <a:gd name="connsiteY25" fmla="*/ 647700 h 1037133"/>
                <a:gd name="connsiteX26" fmla="*/ 1051560 w 3162300"/>
                <a:gd name="connsiteY26" fmla="*/ 685800 h 1037133"/>
                <a:gd name="connsiteX27" fmla="*/ 1013460 w 3162300"/>
                <a:gd name="connsiteY27" fmla="*/ 723900 h 1037133"/>
                <a:gd name="connsiteX28" fmla="*/ 975360 w 3162300"/>
                <a:gd name="connsiteY28" fmla="*/ 685800 h 1037133"/>
                <a:gd name="connsiteX29" fmla="*/ 1013460 w 3162300"/>
                <a:gd name="connsiteY29" fmla="*/ 647700 h 1037133"/>
                <a:gd name="connsiteX30" fmla="*/ 1577340 w 3162300"/>
                <a:gd name="connsiteY30" fmla="*/ 640080 h 1037133"/>
                <a:gd name="connsiteX31" fmla="*/ 1615440 w 3162300"/>
                <a:gd name="connsiteY31" fmla="*/ 678180 h 1037133"/>
                <a:gd name="connsiteX32" fmla="*/ 1577340 w 3162300"/>
                <a:gd name="connsiteY32" fmla="*/ 716280 h 1037133"/>
                <a:gd name="connsiteX33" fmla="*/ 1539240 w 3162300"/>
                <a:gd name="connsiteY33" fmla="*/ 678180 h 1037133"/>
                <a:gd name="connsiteX34" fmla="*/ 1577340 w 3162300"/>
                <a:gd name="connsiteY34" fmla="*/ 640080 h 1037133"/>
                <a:gd name="connsiteX35" fmla="*/ 502920 w 3162300"/>
                <a:gd name="connsiteY35" fmla="*/ 619871 h 1037133"/>
                <a:gd name="connsiteX36" fmla="*/ 541020 w 3162300"/>
                <a:gd name="connsiteY36" fmla="*/ 657971 h 1037133"/>
                <a:gd name="connsiteX37" fmla="*/ 502920 w 3162300"/>
                <a:gd name="connsiteY37" fmla="*/ 696071 h 1037133"/>
                <a:gd name="connsiteX38" fmla="*/ 464820 w 3162300"/>
                <a:gd name="connsiteY38" fmla="*/ 657971 h 1037133"/>
                <a:gd name="connsiteX39" fmla="*/ 502920 w 3162300"/>
                <a:gd name="connsiteY39" fmla="*/ 619871 h 1037133"/>
                <a:gd name="connsiteX40" fmla="*/ 2049780 w 3162300"/>
                <a:gd name="connsiteY40" fmla="*/ 556260 h 1037133"/>
                <a:gd name="connsiteX41" fmla="*/ 2087880 w 3162300"/>
                <a:gd name="connsiteY41" fmla="*/ 594360 h 1037133"/>
                <a:gd name="connsiteX42" fmla="*/ 2049780 w 3162300"/>
                <a:gd name="connsiteY42" fmla="*/ 632460 h 1037133"/>
                <a:gd name="connsiteX43" fmla="*/ 2011680 w 3162300"/>
                <a:gd name="connsiteY43" fmla="*/ 594360 h 1037133"/>
                <a:gd name="connsiteX44" fmla="*/ 2049780 w 3162300"/>
                <a:gd name="connsiteY44" fmla="*/ 556260 h 1037133"/>
                <a:gd name="connsiteX45" fmla="*/ 2613660 w 3162300"/>
                <a:gd name="connsiteY45" fmla="*/ 548640 h 1037133"/>
                <a:gd name="connsiteX46" fmla="*/ 2651760 w 3162300"/>
                <a:gd name="connsiteY46" fmla="*/ 586740 h 1037133"/>
                <a:gd name="connsiteX47" fmla="*/ 2613660 w 3162300"/>
                <a:gd name="connsiteY47" fmla="*/ 624840 h 1037133"/>
                <a:gd name="connsiteX48" fmla="*/ 2575560 w 3162300"/>
                <a:gd name="connsiteY48" fmla="*/ 586740 h 1037133"/>
                <a:gd name="connsiteX49" fmla="*/ 2613660 w 3162300"/>
                <a:gd name="connsiteY49" fmla="*/ 548640 h 1037133"/>
                <a:gd name="connsiteX50" fmla="*/ 3124200 w 3162300"/>
                <a:gd name="connsiteY50" fmla="*/ 434340 h 1037133"/>
                <a:gd name="connsiteX51" fmla="*/ 3162300 w 3162300"/>
                <a:gd name="connsiteY51" fmla="*/ 472440 h 1037133"/>
                <a:gd name="connsiteX52" fmla="*/ 3124200 w 3162300"/>
                <a:gd name="connsiteY52" fmla="*/ 510540 h 1037133"/>
                <a:gd name="connsiteX53" fmla="*/ 3086100 w 3162300"/>
                <a:gd name="connsiteY53" fmla="*/ 472440 h 1037133"/>
                <a:gd name="connsiteX54" fmla="*/ 3124200 w 3162300"/>
                <a:gd name="connsiteY54" fmla="*/ 434340 h 1037133"/>
                <a:gd name="connsiteX55" fmla="*/ 68580 w 3162300"/>
                <a:gd name="connsiteY55" fmla="*/ 292211 h 1037133"/>
                <a:gd name="connsiteX56" fmla="*/ 106680 w 3162300"/>
                <a:gd name="connsiteY56" fmla="*/ 330311 h 1037133"/>
                <a:gd name="connsiteX57" fmla="*/ 68580 w 3162300"/>
                <a:gd name="connsiteY57" fmla="*/ 368411 h 1037133"/>
                <a:gd name="connsiteX58" fmla="*/ 30480 w 3162300"/>
                <a:gd name="connsiteY58" fmla="*/ 330311 h 1037133"/>
                <a:gd name="connsiteX59" fmla="*/ 68580 w 3162300"/>
                <a:gd name="connsiteY59" fmla="*/ 292211 h 1037133"/>
                <a:gd name="connsiteX60" fmla="*/ 1470660 w 3162300"/>
                <a:gd name="connsiteY60" fmla="*/ 284591 h 1037133"/>
                <a:gd name="connsiteX61" fmla="*/ 1508760 w 3162300"/>
                <a:gd name="connsiteY61" fmla="*/ 322691 h 1037133"/>
                <a:gd name="connsiteX62" fmla="*/ 1470660 w 3162300"/>
                <a:gd name="connsiteY62" fmla="*/ 360791 h 1037133"/>
                <a:gd name="connsiteX63" fmla="*/ 1432560 w 3162300"/>
                <a:gd name="connsiteY63" fmla="*/ 322691 h 1037133"/>
                <a:gd name="connsiteX64" fmla="*/ 1470660 w 3162300"/>
                <a:gd name="connsiteY64" fmla="*/ 284591 h 1037133"/>
                <a:gd name="connsiteX65" fmla="*/ 845820 w 3162300"/>
                <a:gd name="connsiteY65" fmla="*/ 269351 h 1037133"/>
                <a:gd name="connsiteX66" fmla="*/ 883920 w 3162300"/>
                <a:gd name="connsiteY66" fmla="*/ 307451 h 1037133"/>
                <a:gd name="connsiteX67" fmla="*/ 845820 w 3162300"/>
                <a:gd name="connsiteY67" fmla="*/ 345551 h 1037133"/>
                <a:gd name="connsiteX68" fmla="*/ 807720 w 3162300"/>
                <a:gd name="connsiteY68" fmla="*/ 307451 h 1037133"/>
                <a:gd name="connsiteX69" fmla="*/ 845820 w 3162300"/>
                <a:gd name="connsiteY69" fmla="*/ 269351 h 1037133"/>
                <a:gd name="connsiteX70" fmla="*/ 1882140 w 3162300"/>
                <a:gd name="connsiteY70" fmla="*/ 177911 h 1037133"/>
                <a:gd name="connsiteX71" fmla="*/ 1920240 w 3162300"/>
                <a:gd name="connsiteY71" fmla="*/ 216011 h 1037133"/>
                <a:gd name="connsiteX72" fmla="*/ 1882140 w 3162300"/>
                <a:gd name="connsiteY72" fmla="*/ 254111 h 1037133"/>
                <a:gd name="connsiteX73" fmla="*/ 1844040 w 3162300"/>
                <a:gd name="connsiteY73" fmla="*/ 216011 h 1037133"/>
                <a:gd name="connsiteX74" fmla="*/ 1882140 w 3162300"/>
                <a:gd name="connsiteY74" fmla="*/ 177911 h 1037133"/>
                <a:gd name="connsiteX75" fmla="*/ 2529840 w 3162300"/>
                <a:gd name="connsiteY75" fmla="*/ 152400 h 1037133"/>
                <a:gd name="connsiteX76" fmla="*/ 2567940 w 3162300"/>
                <a:gd name="connsiteY76" fmla="*/ 190500 h 1037133"/>
                <a:gd name="connsiteX77" fmla="*/ 2529840 w 3162300"/>
                <a:gd name="connsiteY77" fmla="*/ 228600 h 1037133"/>
                <a:gd name="connsiteX78" fmla="*/ 2491740 w 3162300"/>
                <a:gd name="connsiteY78" fmla="*/ 190500 h 1037133"/>
                <a:gd name="connsiteX79" fmla="*/ 2529840 w 3162300"/>
                <a:gd name="connsiteY79" fmla="*/ 152400 h 1037133"/>
                <a:gd name="connsiteX80" fmla="*/ 388620 w 3162300"/>
                <a:gd name="connsiteY80" fmla="*/ 0 h 1037133"/>
                <a:gd name="connsiteX81" fmla="*/ 426720 w 3162300"/>
                <a:gd name="connsiteY81" fmla="*/ 38100 h 1037133"/>
                <a:gd name="connsiteX82" fmla="*/ 388620 w 3162300"/>
                <a:gd name="connsiteY82" fmla="*/ 76200 h 1037133"/>
                <a:gd name="connsiteX83" fmla="*/ 350520 w 3162300"/>
                <a:gd name="connsiteY83" fmla="*/ 38100 h 1037133"/>
                <a:gd name="connsiteX84" fmla="*/ 388620 w 3162300"/>
                <a:gd name="connsiteY84" fmla="*/ 0 h 10371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</a:cxnLst>
              <a:rect l="l" t="t" r="r" b="b"/>
              <a:pathLst>
                <a:path w="3162300" h="1037133">
                  <a:moveTo>
                    <a:pt x="1878330" y="960933"/>
                  </a:moveTo>
                  <a:cubicBezTo>
                    <a:pt x="1899372" y="960933"/>
                    <a:pt x="1916430" y="977991"/>
                    <a:pt x="1916430" y="999033"/>
                  </a:cubicBezTo>
                  <a:cubicBezTo>
                    <a:pt x="1916430" y="1020075"/>
                    <a:pt x="1899372" y="1037133"/>
                    <a:pt x="1878330" y="1037133"/>
                  </a:cubicBezTo>
                  <a:cubicBezTo>
                    <a:pt x="1857288" y="1037133"/>
                    <a:pt x="1840230" y="1020075"/>
                    <a:pt x="1840230" y="999033"/>
                  </a:cubicBezTo>
                  <a:cubicBezTo>
                    <a:pt x="1840230" y="977991"/>
                    <a:pt x="1857288" y="960933"/>
                    <a:pt x="1878330" y="960933"/>
                  </a:cubicBezTo>
                  <a:close/>
                  <a:moveTo>
                    <a:pt x="2514600" y="960120"/>
                  </a:moveTo>
                  <a:cubicBezTo>
                    <a:pt x="2535642" y="960120"/>
                    <a:pt x="2552700" y="977178"/>
                    <a:pt x="2552700" y="998220"/>
                  </a:cubicBezTo>
                  <a:cubicBezTo>
                    <a:pt x="2552700" y="1019262"/>
                    <a:pt x="2535642" y="1036320"/>
                    <a:pt x="2514600" y="1036320"/>
                  </a:cubicBezTo>
                  <a:cubicBezTo>
                    <a:pt x="2493558" y="1036320"/>
                    <a:pt x="2476500" y="1019262"/>
                    <a:pt x="2476500" y="998220"/>
                  </a:cubicBezTo>
                  <a:cubicBezTo>
                    <a:pt x="2476500" y="977178"/>
                    <a:pt x="2493558" y="960120"/>
                    <a:pt x="2514600" y="960120"/>
                  </a:cubicBezTo>
                  <a:close/>
                  <a:moveTo>
                    <a:pt x="1318260" y="899160"/>
                  </a:moveTo>
                  <a:cubicBezTo>
                    <a:pt x="1339302" y="899160"/>
                    <a:pt x="1356360" y="916218"/>
                    <a:pt x="1356360" y="937260"/>
                  </a:cubicBezTo>
                  <a:cubicBezTo>
                    <a:pt x="1356360" y="958302"/>
                    <a:pt x="1339302" y="975360"/>
                    <a:pt x="1318260" y="975360"/>
                  </a:cubicBezTo>
                  <a:cubicBezTo>
                    <a:pt x="1297218" y="975360"/>
                    <a:pt x="1280160" y="958302"/>
                    <a:pt x="1280160" y="937260"/>
                  </a:cubicBezTo>
                  <a:cubicBezTo>
                    <a:pt x="1280160" y="916218"/>
                    <a:pt x="1297218" y="899160"/>
                    <a:pt x="1318260" y="899160"/>
                  </a:cubicBezTo>
                  <a:close/>
                  <a:moveTo>
                    <a:pt x="3108960" y="807720"/>
                  </a:moveTo>
                  <a:cubicBezTo>
                    <a:pt x="3130002" y="807720"/>
                    <a:pt x="3147060" y="824778"/>
                    <a:pt x="3147060" y="845820"/>
                  </a:cubicBezTo>
                  <a:cubicBezTo>
                    <a:pt x="3147060" y="866862"/>
                    <a:pt x="3130002" y="883920"/>
                    <a:pt x="3108960" y="883920"/>
                  </a:cubicBezTo>
                  <a:cubicBezTo>
                    <a:pt x="3087918" y="883920"/>
                    <a:pt x="3070860" y="866862"/>
                    <a:pt x="3070860" y="845820"/>
                  </a:cubicBezTo>
                  <a:cubicBezTo>
                    <a:pt x="3070860" y="824778"/>
                    <a:pt x="3087918" y="807720"/>
                    <a:pt x="3108960" y="807720"/>
                  </a:cubicBezTo>
                  <a:close/>
                  <a:moveTo>
                    <a:pt x="38100" y="807720"/>
                  </a:moveTo>
                  <a:cubicBezTo>
                    <a:pt x="59142" y="807720"/>
                    <a:pt x="76200" y="824778"/>
                    <a:pt x="76200" y="845820"/>
                  </a:cubicBezTo>
                  <a:cubicBezTo>
                    <a:pt x="76200" y="866862"/>
                    <a:pt x="59142" y="883920"/>
                    <a:pt x="38100" y="883920"/>
                  </a:cubicBezTo>
                  <a:cubicBezTo>
                    <a:pt x="17058" y="883920"/>
                    <a:pt x="0" y="866862"/>
                    <a:pt x="0" y="845820"/>
                  </a:cubicBezTo>
                  <a:cubicBezTo>
                    <a:pt x="0" y="824778"/>
                    <a:pt x="17058" y="807720"/>
                    <a:pt x="38100" y="807720"/>
                  </a:cubicBezTo>
                  <a:close/>
                  <a:moveTo>
                    <a:pt x="1013460" y="647700"/>
                  </a:moveTo>
                  <a:cubicBezTo>
                    <a:pt x="1034502" y="647700"/>
                    <a:pt x="1051560" y="664758"/>
                    <a:pt x="1051560" y="685800"/>
                  </a:cubicBezTo>
                  <a:cubicBezTo>
                    <a:pt x="1051560" y="706842"/>
                    <a:pt x="1034502" y="723900"/>
                    <a:pt x="1013460" y="723900"/>
                  </a:cubicBezTo>
                  <a:cubicBezTo>
                    <a:pt x="992418" y="723900"/>
                    <a:pt x="975360" y="706842"/>
                    <a:pt x="975360" y="685800"/>
                  </a:cubicBezTo>
                  <a:cubicBezTo>
                    <a:pt x="975360" y="664758"/>
                    <a:pt x="992418" y="647700"/>
                    <a:pt x="1013460" y="647700"/>
                  </a:cubicBezTo>
                  <a:close/>
                  <a:moveTo>
                    <a:pt x="1577340" y="640080"/>
                  </a:moveTo>
                  <a:cubicBezTo>
                    <a:pt x="1598382" y="640080"/>
                    <a:pt x="1615440" y="657138"/>
                    <a:pt x="1615440" y="678180"/>
                  </a:cubicBezTo>
                  <a:cubicBezTo>
                    <a:pt x="1615440" y="699222"/>
                    <a:pt x="1598382" y="716280"/>
                    <a:pt x="1577340" y="716280"/>
                  </a:cubicBezTo>
                  <a:cubicBezTo>
                    <a:pt x="1556298" y="716280"/>
                    <a:pt x="1539240" y="699222"/>
                    <a:pt x="1539240" y="678180"/>
                  </a:cubicBezTo>
                  <a:cubicBezTo>
                    <a:pt x="1539240" y="657138"/>
                    <a:pt x="1556298" y="640080"/>
                    <a:pt x="1577340" y="640080"/>
                  </a:cubicBezTo>
                  <a:close/>
                  <a:moveTo>
                    <a:pt x="502920" y="619871"/>
                  </a:moveTo>
                  <a:cubicBezTo>
                    <a:pt x="523962" y="619871"/>
                    <a:pt x="541020" y="636929"/>
                    <a:pt x="541020" y="657971"/>
                  </a:cubicBezTo>
                  <a:cubicBezTo>
                    <a:pt x="541020" y="679013"/>
                    <a:pt x="523962" y="696071"/>
                    <a:pt x="502920" y="696071"/>
                  </a:cubicBezTo>
                  <a:cubicBezTo>
                    <a:pt x="481878" y="696071"/>
                    <a:pt x="464820" y="679013"/>
                    <a:pt x="464820" y="657971"/>
                  </a:cubicBezTo>
                  <a:cubicBezTo>
                    <a:pt x="464820" y="636929"/>
                    <a:pt x="481878" y="619871"/>
                    <a:pt x="502920" y="619871"/>
                  </a:cubicBezTo>
                  <a:close/>
                  <a:moveTo>
                    <a:pt x="2049780" y="556260"/>
                  </a:moveTo>
                  <a:cubicBezTo>
                    <a:pt x="2070822" y="556260"/>
                    <a:pt x="2087880" y="573318"/>
                    <a:pt x="2087880" y="594360"/>
                  </a:cubicBezTo>
                  <a:cubicBezTo>
                    <a:pt x="2087880" y="615402"/>
                    <a:pt x="2070822" y="632460"/>
                    <a:pt x="2049780" y="632460"/>
                  </a:cubicBezTo>
                  <a:cubicBezTo>
                    <a:pt x="2028738" y="632460"/>
                    <a:pt x="2011680" y="615402"/>
                    <a:pt x="2011680" y="594360"/>
                  </a:cubicBezTo>
                  <a:cubicBezTo>
                    <a:pt x="2011680" y="573318"/>
                    <a:pt x="2028738" y="556260"/>
                    <a:pt x="2049780" y="556260"/>
                  </a:cubicBezTo>
                  <a:close/>
                  <a:moveTo>
                    <a:pt x="2613660" y="548640"/>
                  </a:moveTo>
                  <a:cubicBezTo>
                    <a:pt x="2634702" y="548640"/>
                    <a:pt x="2651760" y="565698"/>
                    <a:pt x="2651760" y="586740"/>
                  </a:cubicBezTo>
                  <a:cubicBezTo>
                    <a:pt x="2651760" y="607782"/>
                    <a:pt x="2634702" y="624840"/>
                    <a:pt x="2613660" y="624840"/>
                  </a:cubicBezTo>
                  <a:cubicBezTo>
                    <a:pt x="2592618" y="624840"/>
                    <a:pt x="2575560" y="607782"/>
                    <a:pt x="2575560" y="586740"/>
                  </a:cubicBezTo>
                  <a:cubicBezTo>
                    <a:pt x="2575560" y="565698"/>
                    <a:pt x="2592618" y="548640"/>
                    <a:pt x="2613660" y="548640"/>
                  </a:cubicBezTo>
                  <a:close/>
                  <a:moveTo>
                    <a:pt x="3124200" y="434340"/>
                  </a:moveTo>
                  <a:cubicBezTo>
                    <a:pt x="3145242" y="434340"/>
                    <a:pt x="3162300" y="451398"/>
                    <a:pt x="3162300" y="472440"/>
                  </a:cubicBezTo>
                  <a:cubicBezTo>
                    <a:pt x="3162300" y="493482"/>
                    <a:pt x="3145242" y="510540"/>
                    <a:pt x="3124200" y="510540"/>
                  </a:cubicBezTo>
                  <a:cubicBezTo>
                    <a:pt x="3103158" y="510540"/>
                    <a:pt x="3086100" y="493482"/>
                    <a:pt x="3086100" y="472440"/>
                  </a:cubicBezTo>
                  <a:cubicBezTo>
                    <a:pt x="3086100" y="451398"/>
                    <a:pt x="3103158" y="434340"/>
                    <a:pt x="3124200" y="434340"/>
                  </a:cubicBezTo>
                  <a:close/>
                  <a:moveTo>
                    <a:pt x="68580" y="292211"/>
                  </a:moveTo>
                  <a:cubicBezTo>
                    <a:pt x="89622" y="292211"/>
                    <a:pt x="106680" y="309269"/>
                    <a:pt x="106680" y="330311"/>
                  </a:cubicBezTo>
                  <a:cubicBezTo>
                    <a:pt x="106680" y="351353"/>
                    <a:pt x="89622" y="368411"/>
                    <a:pt x="68580" y="368411"/>
                  </a:cubicBezTo>
                  <a:cubicBezTo>
                    <a:pt x="47538" y="368411"/>
                    <a:pt x="30480" y="351353"/>
                    <a:pt x="30480" y="330311"/>
                  </a:cubicBezTo>
                  <a:cubicBezTo>
                    <a:pt x="30480" y="309269"/>
                    <a:pt x="47538" y="292211"/>
                    <a:pt x="68580" y="292211"/>
                  </a:cubicBezTo>
                  <a:close/>
                  <a:moveTo>
                    <a:pt x="1470660" y="284591"/>
                  </a:moveTo>
                  <a:cubicBezTo>
                    <a:pt x="1491702" y="284591"/>
                    <a:pt x="1508760" y="301649"/>
                    <a:pt x="1508760" y="322691"/>
                  </a:cubicBezTo>
                  <a:cubicBezTo>
                    <a:pt x="1508760" y="343733"/>
                    <a:pt x="1491702" y="360791"/>
                    <a:pt x="1470660" y="360791"/>
                  </a:cubicBezTo>
                  <a:cubicBezTo>
                    <a:pt x="1449618" y="360791"/>
                    <a:pt x="1432560" y="343733"/>
                    <a:pt x="1432560" y="322691"/>
                  </a:cubicBezTo>
                  <a:cubicBezTo>
                    <a:pt x="1432560" y="301649"/>
                    <a:pt x="1449618" y="284591"/>
                    <a:pt x="1470660" y="284591"/>
                  </a:cubicBezTo>
                  <a:close/>
                  <a:moveTo>
                    <a:pt x="845820" y="269351"/>
                  </a:moveTo>
                  <a:cubicBezTo>
                    <a:pt x="866862" y="269351"/>
                    <a:pt x="883920" y="286409"/>
                    <a:pt x="883920" y="307451"/>
                  </a:cubicBezTo>
                  <a:cubicBezTo>
                    <a:pt x="883920" y="328493"/>
                    <a:pt x="866862" y="345551"/>
                    <a:pt x="845820" y="345551"/>
                  </a:cubicBezTo>
                  <a:cubicBezTo>
                    <a:pt x="824778" y="345551"/>
                    <a:pt x="807720" y="328493"/>
                    <a:pt x="807720" y="307451"/>
                  </a:cubicBezTo>
                  <a:cubicBezTo>
                    <a:pt x="807720" y="286409"/>
                    <a:pt x="824778" y="269351"/>
                    <a:pt x="845820" y="269351"/>
                  </a:cubicBezTo>
                  <a:close/>
                  <a:moveTo>
                    <a:pt x="1882140" y="177911"/>
                  </a:moveTo>
                  <a:cubicBezTo>
                    <a:pt x="1903182" y="177911"/>
                    <a:pt x="1920240" y="194969"/>
                    <a:pt x="1920240" y="216011"/>
                  </a:cubicBezTo>
                  <a:cubicBezTo>
                    <a:pt x="1920240" y="237053"/>
                    <a:pt x="1903182" y="254111"/>
                    <a:pt x="1882140" y="254111"/>
                  </a:cubicBezTo>
                  <a:cubicBezTo>
                    <a:pt x="1861098" y="254111"/>
                    <a:pt x="1844040" y="237053"/>
                    <a:pt x="1844040" y="216011"/>
                  </a:cubicBezTo>
                  <a:cubicBezTo>
                    <a:pt x="1844040" y="194969"/>
                    <a:pt x="1861098" y="177911"/>
                    <a:pt x="1882140" y="177911"/>
                  </a:cubicBezTo>
                  <a:close/>
                  <a:moveTo>
                    <a:pt x="2529840" y="152400"/>
                  </a:moveTo>
                  <a:cubicBezTo>
                    <a:pt x="2550882" y="152400"/>
                    <a:pt x="2567940" y="169458"/>
                    <a:pt x="2567940" y="190500"/>
                  </a:cubicBezTo>
                  <a:cubicBezTo>
                    <a:pt x="2567940" y="211542"/>
                    <a:pt x="2550882" y="228600"/>
                    <a:pt x="2529840" y="228600"/>
                  </a:cubicBezTo>
                  <a:cubicBezTo>
                    <a:pt x="2508798" y="228600"/>
                    <a:pt x="2491740" y="211542"/>
                    <a:pt x="2491740" y="190500"/>
                  </a:cubicBezTo>
                  <a:cubicBezTo>
                    <a:pt x="2491740" y="169458"/>
                    <a:pt x="2508798" y="152400"/>
                    <a:pt x="2529840" y="152400"/>
                  </a:cubicBezTo>
                  <a:close/>
                  <a:moveTo>
                    <a:pt x="388620" y="0"/>
                  </a:moveTo>
                  <a:cubicBezTo>
                    <a:pt x="409662" y="0"/>
                    <a:pt x="426720" y="17058"/>
                    <a:pt x="426720" y="38100"/>
                  </a:cubicBezTo>
                  <a:cubicBezTo>
                    <a:pt x="426720" y="59142"/>
                    <a:pt x="409662" y="76200"/>
                    <a:pt x="388620" y="76200"/>
                  </a:cubicBezTo>
                  <a:cubicBezTo>
                    <a:pt x="367578" y="76200"/>
                    <a:pt x="350520" y="59142"/>
                    <a:pt x="350520" y="38100"/>
                  </a:cubicBezTo>
                  <a:cubicBezTo>
                    <a:pt x="350520" y="17058"/>
                    <a:pt x="367578" y="0"/>
                    <a:pt x="388620" y="0"/>
                  </a:cubicBezTo>
                  <a:close/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614B8C06-8FD5-4A07-B111-EF413084F232}"/>
                </a:ext>
              </a:extLst>
            </p:cNvPr>
            <p:cNvSpPr/>
            <p:nvPr/>
          </p:nvSpPr>
          <p:spPr>
            <a:xfrm rot="374610">
              <a:off x="5742740" y="4811197"/>
              <a:ext cx="1266865" cy="415491"/>
            </a:xfrm>
            <a:custGeom>
              <a:avLst/>
              <a:gdLst>
                <a:gd name="connsiteX0" fmla="*/ 1878330 w 3162300"/>
                <a:gd name="connsiteY0" fmla="*/ 960933 h 1037133"/>
                <a:gd name="connsiteX1" fmla="*/ 1916430 w 3162300"/>
                <a:gd name="connsiteY1" fmla="*/ 999033 h 1037133"/>
                <a:gd name="connsiteX2" fmla="*/ 1878330 w 3162300"/>
                <a:gd name="connsiteY2" fmla="*/ 1037133 h 1037133"/>
                <a:gd name="connsiteX3" fmla="*/ 1840230 w 3162300"/>
                <a:gd name="connsiteY3" fmla="*/ 999033 h 1037133"/>
                <a:gd name="connsiteX4" fmla="*/ 1878330 w 3162300"/>
                <a:gd name="connsiteY4" fmla="*/ 960933 h 1037133"/>
                <a:gd name="connsiteX5" fmla="*/ 2514600 w 3162300"/>
                <a:gd name="connsiteY5" fmla="*/ 960120 h 1037133"/>
                <a:gd name="connsiteX6" fmla="*/ 2552700 w 3162300"/>
                <a:gd name="connsiteY6" fmla="*/ 998220 h 1037133"/>
                <a:gd name="connsiteX7" fmla="*/ 2514600 w 3162300"/>
                <a:gd name="connsiteY7" fmla="*/ 1036320 h 1037133"/>
                <a:gd name="connsiteX8" fmla="*/ 2476500 w 3162300"/>
                <a:gd name="connsiteY8" fmla="*/ 998220 h 1037133"/>
                <a:gd name="connsiteX9" fmla="*/ 2514600 w 3162300"/>
                <a:gd name="connsiteY9" fmla="*/ 960120 h 1037133"/>
                <a:gd name="connsiteX10" fmla="*/ 1318260 w 3162300"/>
                <a:gd name="connsiteY10" fmla="*/ 899160 h 1037133"/>
                <a:gd name="connsiteX11" fmla="*/ 1356360 w 3162300"/>
                <a:gd name="connsiteY11" fmla="*/ 937260 h 1037133"/>
                <a:gd name="connsiteX12" fmla="*/ 1318260 w 3162300"/>
                <a:gd name="connsiteY12" fmla="*/ 975360 h 1037133"/>
                <a:gd name="connsiteX13" fmla="*/ 1280160 w 3162300"/>
                <a:gd name="connsiteY13" fmla="*/ 937260 h 1037133"/>
                <a:gd name="connsiteX14" fmla="*/ 1318260 w 3162300"/>
                <a:gd name="connsiteY14" fmla="*/ 899160 h 1037133"/>
                <a:gd name="connsiteX15" fmla="*/ 3108960 w 3162300"/>
                <a:gd name="connsiteY15" fmla="*/ 807720 h 1037133"/>
                <a:gd name="connsiteX16" fmla="*/ 3147060 w 3162300"/>
                <a:gd name="connsiteY16" fmla="*/ 845820 h 1037133"/>
                <a:gd name="connsiteX17" fmla="*/ 3108960 w 3162300"/>
                <a:gd name="connsiteY17" fmla="*/ 883920 h 1037133"/>
                <a:gd name="connsiteX18" fmla="*/ 3070860 w 3162300"/>
                <a:gd name="connsiteY18" fmla="*/ 845820 h 1037133"/>
                <a:gd name="connsiteX19" fmla="*/ 3108960 w 3162300"/>
                <a:gd name="connsiteY19" fmla="*/ 807720 h 1037133"/>
                <a:gd name="connsiteX20" fmla="*/ 38100 w 3162300"/>
                <a:gd name="connsiteY20" fmla="*/ 807720 h 1037133"/>
                <a:gd name="connsiteX21" fmla="*/ 76200 w 3162300"/>
                <a:gd name="connsiteY21" fmla="*/ 845820 h 1037133"/>
                <a:gd name="connsiteX22" fmla="*/ 38100 w 3162300"/>
                <a:gd name="connsiteY22" fmla="*/ 883920 h 1037133"/>
                <a:gd name="connsiteX23" fmla="*/ 0 w 3162300"/>
                <a:gd name="connsiteY23" fmla="*/ 845820 h 1037133"/>
                <a:gd name="connsiteX24" fmla="*/ 38100 w 3162300"/>
                <a:gd name="connsiteY24" fmla="*/ 807720 h 1037133"/>
                <a:gd name="connsiteX25" fmla="*/ 1013460 w 3162300"/>
                <a:gd name="connsiteY25" fmla="*/ 647700 h 1037133"/>
                <a:gd name="connsiteX26" fmla="*/ 1051560 w 3162300"/>
                <a:gd name="connsiteY26" fmla="*/ 685800 h 1037133"/>
                <a:gd name="connsiteX27" fmla="*/ 1013460 w 3162300"/>
                <a:gd name="connsiteY27" fmla="*/ 723900 h 1037133"/>
                <a:gd name="connsiteX28" fmla="*/ 975360 w 3162300"/>
                <a:gd name="connsiteY28" fmla="*/ 685800 h 1037133"/>
                <a:gd name="connsiteX29" fmla="*/ 1013460 w 3162300"/>
                <a:gd name="connsiteY29" fmla="*/ 647700 h 1037133"/>
                <a:gd name="connsiteX30" fmla="*/ 1577340 w 3162300"/>
                <a:gd name="connsiteY30" fmla="*/ 640080 h 1037133"/>
                <a:gd name="connsiteX31" fmla="*/ 1615440 w 3162300"/>
                <a:gd name="connsiteY31" fmla="*/ 678180 h 1037133"/>
                <a:gd name="connsiteX32" fmla="*/ 1577340 w 3162300"/>
                <a:gd name="connsiteY32" fmla="*/ 716280 h 1037133"/>
                <a:gd name="connsiteX33" fmla="*/ 1539240 w 3162300"/>
                <a:gd name="connsiteY33" fmla="*/ 678180 h 1037133"/>
                <a:gd name="connsiteX34" fmla="*/ 1577340 w 3162300"/>
                <a:gd name="connsiteY34" fmla="*/ 640080 h 1037133"/>
                <a:gd name="connsiteX35" fmla="*/ 502920 w 3162300"/>
                <a:gd name="connsiteY35" fmla="*/ 619871 h 1037133"/>
                <a:gd name="connsiteX36" fmla="*/ 541020 w 3162300"/>
                <a:gd name="connsiteY36" fmla="*/ 657971 h 1037133"/>
                <a:gd name="connsiteX37" fmla="*/ 502920 w 3162300"/>
                <a:gd name="connsiteY37" fmla="*/ 696071 h 1037133"/>
                <a:gd name="connsiteX38" fmla="*/ 464820 w 3162300"/>
                <a:gd name="connsiteY38" fmla="*/ 657971 h 1037133"/>
                <a:gd name="connsiteX39" fmla="*/ 502920 w 3162300"/>
                <a:gd name="connsiteY39" fmla="*/ 619871 h 1037133"/>
                <a:gd name="connsiteX40" fmla="*/ 2049780 w 3162300"/>
                <a:gd name="connsiteY40" fmla="*/ 556260 h 1037133"/>
                <a:gd name="connsiteX41" fmla="*/ 2087880 w 3162300"/>
                <a:gd name="connsiteY41" fmla="*/ 594360 h 1037133"/>
                <a:gd name="connsiteX42" fmla="*/ 2049780 w 3162300"/>
                <a:gd name="connsiteY42" fmla="*/ 632460 h 1037133"/>
                <a:gd name="connsiteX43" fmla="*/ 2011680 w 3162300"/>
                <a:gd name="connsiteY43" fmla="*/ 594360 h 1037133"/>
                <a:gd name="connsiteX44" fmla="*/ 2049780 w 3162300"/>
                <a:gd name="connsiteY44" fmla="*/ 556260 h 1037133"/>
                <a:gd name="connsiteX45" fmla="*/ 2613660 w 3162300"/>
                <a:gd name="connsiteY45" fmla="*/ 548640 h 1037133"/>
                <a:gd name="connsiteX46" fmla="*/ 2651760 w 3162300"/>
                <a:gd name="connsiteY46" fmla="*/ 586740 h 1037133"/>
                <a:gd name="connsiteX47" fmla="*/ 2613660 w 3162300"/>
                <a:gd name="connsiteY47" fmla="*/ 624840 h 1037133"/>
                <a:gd name="connsiteX48" fmla="*/ 2575560 w 3162300"/>
                <a:gd name="connsiteY48" fmla="*/ 586740 h 1037133"/>
                <a:gd name="connsiteX49" fmla="*/ 2613660 w 3162300"/>
                <a:gd name="connsiteY49" fmla="*/ 548640 h 1037133"/>
                <a:gd name="connsiteX50" fmla="*/ 3124200 w 3162300"/>
                <a:gd name="connsiteY50" fmla="*/ 434340 h 1037133"/>
                <a:gd name="connsiteX51" fmla="*/ 3162300 w 3162300"/>
                <a:gd name="connsiteY51" fmla="*/ 472440 h 1037133"/>
                <a:gd name="connsiteX52" fmla="*/ 3124200 w 3162300"/>
                <a:gd name="connsiteY52" fmla="*/ 510540 h 1037133"/>
                <a:gd name="connsiteX53" fmla="*/ 3086100 w 3162300"/>
                <a:gd name="connsiteY53" fmla="*/ 472440 h 1037133"/>
                <a:gd name="connsiteX54" fmla="*/ 3124200 w 3162300"/>
                <a:gd name="connsiteY54" fmla="*/ 434340 h 1037133"/>
                <a:gd name="connsiteX55" fmla="*/ 68580 w 3162300"/>
                <a:gd name="connsiteY55" fmla="*/ 292211 h 1037133"/>
                <a:gd name="connsiteX56" fmla="*/ 106680 w 3162300"/>
                <a:gd name="connsiteY56" fmla="*/ 330311 h 1037133"/>
                <a:gd name="connsiteX57" fmla="*/ 68580 w 3162300"/>
                <a:gd name="connsiteY57" fmla="*/ 368411 h 1037133"/>
                <a:gd name="connsiteX58" fmla="*/ 30480 w 3162300"/>
                <a:gd name="connsiteY58" fmla="*/ 330311 h 1037133"/>
                <a:gd name="connsiteX59" fmla="*/ 68580 w 3162300"/>
                <a:gd name="connsiteY59" fmla="*/ 292211 h 1037133"/>
                <a:gd name="connsiteX60" fmla="*/ 1470660 w 3162300"/>
                <a:gd name="connsiteY60" fmla="*/ 284591 h 1037133"/>
                <a:gd name="connsiteX61" fmla="*/ 1508760 w 3162300"/>
                <a:gd name="connsiteY61" fmla="*/ 322691 h 1037133"/>
                <a:gd name="connsiteX62" fmla="*/ 1470660 w 3162300"/>
                <a:gd name="connsiteY62" fmla="*/ 360791 h 1037133"/>
                <a:gd name="connsiteX63" fmla="*/ 1432560 w 3162300"/>
                <a:gd name="connsiteY63" fmla="*/ 322691 h 1037133"/>
                <a:gd name="connsiteX64" fmla="*/ 1470660 w 3162300"/>
                <a:gd name="connsiteY64" fmla="*/ 284591 h 1037133"/>
                <a:gd name="connsiteX65" fmla="*/ 845820 w 3162300"/>
                <a:gd name="connsiteY65" fmla="*/ 269351 h 1037133"/>
                <a:gd name="connsiteX66" fmla="*/ 883920 w 3162300"/>
                <a:gd name="connsiteY66" fmla="*/ 307451 h 1037133"/>
                <a:gd name="connsiteX67" fmla="*/ 845820 w 3162300"/>
                <a:gd name="connsiteY67" fmla="*/ 345551 h 1037133"/>
                <a:gd name="connsiteX68" fmla="*/ 807720 w 3162300"/>
                <a:gd name="connsiteY68" fmla="*/ 307451 h 1037133"/>
                <a:gd name="connsiteX69" fmla="*/ 845820 w 3162300"/>
                <a:gd name="connsiteY69" fmla="*/ 269351 h 1037133"/>
                <a:gd name="connsiteX70" fmla="*/ 1882140 w 3162300"/>
                <a:gd name="connsiteY70" fmla="*/ 177911 h 1037133"/>
                <a:gd name="connsiteX71" fmla="*/ 1920240 w 3162300"/>
                <a:gd name="connsiteY71" fmla="*/ 216011 h 1037133"/>
                <a:gd name="connsiteX72" fmla="*/ 1882140 w 3162300"/>
                <a:gd name="connsiteY72" fmla="*/ 254111 h 1037133"/>
                <a:gd name="connsiteX73" fmla="*/ 1844040 w 3162300"/>
                <a:gd name="connsiteY73" fmla="*/ 216011 h 1037133"/>
                <a:gd name="connsiteX74" fmla="*/ 1882140 w 3162300"/>
                <a:gd name="connsiteY74" fmla="*/ 177911 h 1037133"/>
                <a:gd name="connsiteX75" fmla="*/ 2529840 w 3162300"/>
                <a:gd name="connsiteY75" fmla="*/ 152400 h 1037133"/>
                <a:gd name="connsiteX76" fmla="*/ 2567940 w 3162300"/>
                <a:gd name="connsiteY76" fmla="*/ 190500 h 1037133"/>
                <a:gd name="connsiteX77" fmla="*/ 2529840 w 3162300"/>
                <a:gd name="connsiteY77" fmla="*/ 228600 h 1037133"/>
                <a:gd name="connsiteX78" fmla="*/ 2491740 w 3162300"/>
                <a:gd name="connsiteY78" fmla="*/ 190500 h 1037133"/>
                <a:gd name="connsiteX79" fmla="*/ 2529840 w 3162300"/>
                <a:gd name="connsiteY79" fmla="*/ 152400 h 1037133"/>
                <a:gd name="connsiteX80" fmla="*/ 388620 w 3162300"/>
                <a:gd name="connsiteY80" fmla="*/ 0 h 1037133"/>
                <a:gd name="connsiteX81" fmla="*/ 426720 w 3162300"/>
                <a:gd name="connsiteY81" fmla="*/ 38100 h 1037133"/>
                <a:gd name="connsiteX82" fmla="*/ 388620 w 3162300"/>
                <a:gd name="connsiteY82" fmla="*/ 76200 h 1037133"/>
                <a:gd name="connsiteX83" fmla="*/ 350520 w 3162300"/>
                <a:gd name="connsiteY83" fmla="*/ 38100 h 1037133"/>
                <a:gd name="connsiteX84" fmla="*/ 388620 w 3162300"/>
                <a:gd name="connsiteY84" fmla="*/ 0 h 10371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</a:cxnLst>
              <a:rect l="l" t="t" r="r" b="b"/>
              <a:pathLst>
                <a:path w="3162300" h="1037133">
                  <a:moveTo>
                    <a:pt x="1878330" y="960933"/>
                  </a:moveTo>
                  <a:cubicBezTo>
                    <a:pt x="1899372" y="960933"/>
                    <a:pt x="1916430" y="977991"/>
                    <a:pt x="1916430" y="999033"/>
                  </a:cubicBezTo>
                  <a:cubicBezTo>
                    <a:pt x="1916430" y="1020075"/>
                    <a:pt x="1899372" y="1037133"/>
                    <a:pt x="1878330" y="1037133"/>
                  </a:cubicBezTo>
                  <a:cubicBezTo>
                    <a:pt x="1857288" y="1037133"/>
                    <a:pt x="1840230" y="1020075"/>
                    <a:pt x="1840230" y="999033"/>
                  </a:cubicBezTo>
                  <a:cubicBezTo>
                    <a:pt x="1840230" y="977991"/>
                    <a:pt x="1857288" y="960933"/>
                    <a:pt x="1878330" y="960933"/>
                  </a:cubicBezTo>
                  <a:close/>
                  <a:moveTo>
                    <a:pt x="2514600" y="960120"/>
                  </a:moveTo>
                  <a:cubicBezTo>
                    <a:pt x="2535642" y="960120"/>
                    <a:pt x="2552700" y="977178"/>
                    <a:pt x="2552700" y="998220"/>
                  </a:cubicBezTo>
                  <a:cubicBezTo>
                    <a:pt x="2552700" y="1019262"/>
                    <a:pt x="2535642" y="1036320"/>
                    <a:pt x="2514600" y="1036320"/>
                  </a:cubicBezTo>
                  <a:cubicBezTo>
                    <a:pt x="2493558" y="1036320"/>
                    <a:pt x="2476500" y="1019262"/>
                    <a:pt x="2476500" y="998220"/>
                  </a:cubicBezTo>
                  <a:cubicBezTo>
                    <a:pt x="2476500" y="977178"/>
                    <a:pt x="2493558" y="960120"/>
                    <a:pt x="2514600" y="960120"/>
                  </a:cubicBezTo>
                  <a:close/>
                  <a:moveTo>
                    <a:pt x="1318260" y="899160"/>
                  </a:moveTo>
                  <a:cubicBezTo>
                    <a:pt x="1339302" y="899160"/>
                    <a:pt x="1356360" y="916218"/>
                    <a:pt x="1356360" y="937260"/>
                  </a:cubicBezTo>
                  <a:cubicBezTo>
                    <a:pt x="1356360" y="958302"/>
                    <a:pt x="1339302" y="975360"/>
                    <a:pt x="1318260" y="975360"/>
                  </a:cubicBezTo>
                  <a:cubicBezTo>
                    <a:pt x="1297218" y="975360"/>
                    <a:pt x="1280160" y="958302"/>
                    <a:pt x="1280160" y="937260"/>
                  </a:cubicBezTo>
                  <a:cubicBezTo>
                    <a:pt x="1280160" y="916218"/>
                    <a:pt x="1297218" y="899160"/>
                    <a:pt x="1318260" y="899160"/>
                  </a:cubicBezTo>
                  <a:close/>
                  <a:moveTo>
                    <a:pt x="3108960" y="807720"/>
                  </a:moveTo>
                  <a:cubicBezTo>
                    <a:pt x="3130002" y="807720"/>
                    <a:pt x="3147060" y="824778"/>
                    <a:pt x="3147060" y="845820"/>
                  </a:cubicBezTo>
                  <a:cubicBezTo>
                    <a:pt x="3147060" y="866862"/>
                    <a:pt x="3130002" y="883920"/>
                    <a:pt x="3108960" y="883920"/>
                  </a:cubicBezTo>
                  <a:cubicBezTo>
                    <a:pt x="3087918" y="883920"/>
                    <a:pt x="3070860" y="866862"/>
                    <a:pt x="3070860" y="845820"/>
                  </a:cubicBezTo>
                  <a:cubicBezTo>
                    <a:pt x="3070860" y="824778"/>
                    <a:pt x="3087918" y="807720"/>
                    <a:pt x="3108960" y="807720"/>
                  </a:cubicBezTo>
                  <a:close/>
                  <a:moveTo>
                    <a:pt x="38100" y="807720"/>
                  </a:moveTo>
                  <a:cubicBezTo>
                    <a:pt x="59142" y="807720"/>
                    <a:pt x="76200" y="824778"/>
                    <a:pt x="76200" y="845820"/>
                  </a:cubicBezTo>
                  <a:cubicBezTo>
                    <a:pt x="76200" y="866862"/>
                    <a:pt x="59142" y="883920"/>
                    <a:pt x="38100" y="883920"/>
                  </a:cubicBezTo>
                  <a:cubicBezTo>
                    <a:pt x="17058" y="883920"/>
                    <a:pt x="0" y="866862"/>
                    <a:pt x="0" y="845820"/>
                  </a:cubicBezTo>
                  <a:cubicBezTo>
                    <a:pt x="0" y="824778"/>
                    <a:pt x="17058" y="807720"/>
                    <a:pt x="38100" y="807720"/>
                  </a:cubicBezTo>
                  <a:close/>
                  <a:moveTo>
                    <a:pt x="1013460" y="647700"/>
                  </a:moveTo>
                  <a:cubicBezTo>
                    <a:pt x="1034502" y="647700"/>
                    <a:pt x="1051560" y="664758"/>
                    <a:pt x="1051560" y="685800"/>
                  </a:cubicBezTo>
                  <a:cubicBezTo>
                    <a:pt x="1051560" y="706842"/>
                    <a:pt x="1034502" y="723900"/>
                    <a:pt x="1013460" y="723900"/>
                  </a:cubicBezTo>
                  <a:cubicBezTo>
                    <a:pt x="992418" y="723900"/>
                    <a:pt x="975360" y="706842"/>
                    <a:pt x="975360" y="685800"/>
                  </a:cubicBezTo>
                  <a:cubicBezTo>
                    <a:pt x="975360" y="664758"/>
                    <a:pt x="992418" y="647700"/>
                    <a:pt x="1013460" y="647700"/>
                  </a:cubicBezTo>
                  <a:close/>
                  <a:moveTo>
                    <a:pt x="1577340" y="640080"/>
                  </a:moveTo>
                  <a:cubicBezTo>
                    <a:pt x="1598382" y="640080"/>
                    <a:pt x="1615440" y="657138"/>
                    <a:pt x="1615440" y="678180"/>
                  </a:cubicBezTo>
                  <a:cubicBezTo>
                    <a:pt x="1615440" y="699222"/>
                    <a:pt x="1598382" y="716280"/>
                    <a:pt x="1577340" y="716280"/>
                  </a:cubicBezTo>
                  <a:cubicBezTo>
                    <a:pt x="1556298" y="716280"/>
                    <a:pt x="1539240" y="699222"/>
                    <a:pt x="1539240" y="678180"/>
                  </a:cubicBezTo>
                  <a:cubicBezTo>
                    <a:pt x="1539240" y="657138"/>
                    <a:pt x="1556298" y="640080"/>
                    <a:pt x="1577340" y="640080"/>
                  </a:cubicBezTo>
                  <a:close/>
                  <a:moveTo>
                    <a:pt x="502920" y="619871"/>
                  </a:moveTo>
                  <a:cubicBezTo>
                    <a:pt x="523962" y="619871"/>
                    <a:pt x="541020" y="636929"/>
                    <a:pt x="541020" y="657971"/>
                  </a:cubicBezTo>
                  <a:cubicBezTo>
                    <a:pt x="541020" y="679013"/>
                    <a:pt x="523962" y="696071"/>
                    <a:pt x="502920" y="696071"/>
                  </a:cubicBezTo>
                  <a:cubicBezTo>
                    <a:pt x="481878" y="696071"/>
                    <a:pt x="464820" y="679013"/>
                    <a:pt x="464820" y="657971"/>
                  </a:cubicBezTo>
                  <a:cubicBezTo>
                    <a:pt x="464820" y="636929"/>
                    <a:pt x="481878" y="619871"/>
                    <a:pt x="502920" y="619871"/>
                  </a:cubicBezTo>
                  <a:close/>
                  <a:moveTo>
                    <a:pt x="2049780" y="556260"/>
                  </a:moveTo>
                  <a:cubicBezTo>
                    <a:pt x="2070822" y="556260"/>
                    <a:pt x="2087880" y="573318"/>
                    <a:pt x="2087880" y="594360"/>
                  </a:cubicBezTo>
                  <a:cubicBezTo>
                    <a:pt x="2087880" y="615402"/>
                    <a:pt x="2070822" y="632460"/>
                    <a:pt x="2049780" y="632460"/>
                  </a:cubicBezTo>
                  <a:cubicBezTo>
                    <a:pt x="2028738" y="632460"/>
                    <a:pt x="2011680" y="615402"/>
                    <a:pt x="2011680" y="594360"/>
                  </a:cubicBezTo>
                  <a:cubicBezTo>
                    <a:pt x="2011680" y="573318"/>
                    <a:pt x="2028738" y="556260"/>
                    <a:pt x="2049780" y="556260"/>
                  </a:cubicBezTo>
                  <a:close/>
                  <a:moveTo>
                    <a:pt x="2613660" y="548640"/>
                  </a:moveTo>
                  <a:cubicBezTo>
                    <a:pt x="2634702" y="548640"/>
                    <a:pt x="2651760" y="565698"/>
                    <a:pt x="2651760" y="586740"/>
                  </a:cubicBezTo>
                  <a:cubicBezTo>
                    <a:pt x="2651760" y="607782"/>
                    <a:pt x="2634702" y="624840"/>
                    <a:pt x="2613660" y="624840"/>
                  </a:cubicBezTo>
                  <a:cubicBezTo>
                    <a:pt x="2592618" y="624840"/>
                    <a:pt x="2575560" y="607782"/>
                    <a:pt x="2575560" y="586740"/>
                  </a:cubicBezTo>
                  <a:cubicBezTo>
                    <a:pt x="2575560" y="565698"/>
                    <a:pt x="2592618" y="548640"/>
                    <a:pt x="2613660" y="548640"/>
                  </a:cubicBezTo>
                  <a:close/>
                  <a:moveTo>
                    <a:pt x="3124200" y="434340"/>
                  </a:moveTo>
                  <a:cubicBezTo>
                    <a:pt x="3145242" y="434340"/>
                    <a:pt x="3162300" y="451398"/>
                    <a:pt x="3162300" y="472440"/>
                  </a:cubicBezTo>
                  <a:cubicBezTo>
                    <a:pt x="3162300" y="493482"/>
                    <a:pt x="3145242" y="510540"/>
                    <a:pt x="3124200" y="510540"/>
                  </a:cubicBezTo>
                  <a:cubicBezTo>
                    <a:pt x="3103158" y="510540"/>
                    <a:pt x="3086100" y="493482"/>
                    <a:pt x="3086100" y="472440"/>
                  </a:cubicBezTo>
                  <a:cubicBezTo>
                    <a:pt x="3086100" y="451398"/>
                    <a:pt x="3103158" y="434340"/>
                    <a:pt x="3124200" y="434340"/>
                  </a:cubicBezTo>
                  <a:close/>
                  <a:moveTo>
                    <a:pt x="68580" y="292211"/>
                  </a:moveTo>
                  <a:cubicBezTo>
                    <a:pt x="89622" y="292211"/>
                    <a:pt x="106680" y="309269"/>
                    <a:pt x="106680" y="330311"/>
                  </a:cubicBezTo>
                  <a:cubicBezTo>
                    <a:pt x="106680" y="351353"/>
                    <a:pt x="89622" y="368411"/>
                    <a:pt x="68580" y="368411"/>
                  </a:cubicBezTo>
                  <a:cubicBezTo>
                    <a:pt x="47538" y="368411"/>
                    <a:pt x="30480" y="351353"/>
                    <a:pt x="30480" y="330311"/>
                  </a:cubicBezTo>
                  <a:cubicBezTo>
                    <a:pt x="30480" y="309269"/>
                    <a:pt x="47538" y="292211"/>
                    <a:pt x="68580" y="292211"/>
                  </a:cubicBezTo>
                  <a:close/>
                  <a:moveTo>
                    <a:pt x="1470660" y="284591"/>
                  </a:moveTo>
                  <a:cubicBezTo>
                    <a:pt x="1491702" y="284591"/>
                    <a:pt x="1508760" y="301649"/>
                    <a:pt x="1508760" y="322691"/>
                  </a:cubicBezTo>
                  <a:cubicBezTo>
                    <a:pt x="1508760" y="343733"/>
                    <a:pt x="1491702" y="360791"/>
                    <a:pt x="1470660" y="360791"/>
                  </a:cubicBezTo>
                  <a:cubicBezTo>
                    <a:pt x="1449618" y="360791"/>
                    <a:pt x="1432560" y="343733"/>
                    <a:pt x="1432560" y="322691"/>
                  </a:cubicBezTo>
                  <a:cubicBezTo>
                    <a:pt x="1432560" y="301649"/>
                    <a:pt x="1449618" y="284591"/>
                    <a:pt x="1470660" y="284591"/>
                  </a:cubicBezTo>
                  <a:close/>
                  <a:moveTo>
                    <a:pt x="845820" y="269351"/>
                  </a:moveTo>
                  <a:cubicBezTo>
                    <a:pt x="866862" y="269351"/>
                    <a:pt x="883920" y="286409"/>
                    <a:pt x="883920" y="307451"/>
                  </a:cubicBezTo>
                  <a:cubicBezTo>
                    <a:pt x="883920" y="328493"/>
                    <a:pt x="866862" y="345551"/>
                    <a:pt x="845820" y="345551"/>
                  </a:cubicBezTo>
                  <a:cubicBezTo>
                    <a:pt x="824778" y="345551"/>
                    <a:pt x="807720" y="328493"/>
                    <a:pt x="807720" y="307451"/>
                  </a:cubicBezTo>
                  <a:cubicBezTo>
                    <a:pt x="807720" y="286409"/>
                    <a:pt x="824778" y="269351"/>
                    <a:pt x="845820" y="269351"/>
                  </a:cubicBezTo>
                  <a:close/>
                  <a:moveTo>
                    <a:pt x="1882140" y="177911"/>
                  </a:moveTo>
                  <a:cubicBezTo>
                    <a:pt x="1903182" y="177911"/>
                    <a:pt x="1920240" y="194969"/>
                    <a:pt x="1920240" y="216011"/>
                  </a:cubicBezTo>
                  <a:cubicBezTo>
                    <a:pt x="1920240" y="237053"/>
                    <a:pt x="1903182" y="254111"/>
                    <a:pt x="1882140" y="254111"/>
                  </a:cubicBezTo>
                  <a:cubicBezTo>
                    <a:pt x="1861098" y="254111"/>
                    <a:pt x="1844040" y="237053"/>
                    <a:pt x="1844040" y="216011"/>
                  </a:cubicBezTo>
                  <a:cubicBezTo>
                    <a:pt x="1844040" y="194969"/>
                    <a:pt x="1861098" y="177911"/>
                    <a:pt x="1882140" y="177911"/>
                  </a:cubicBezTo>
                  <a:close/>
                  <a:moveTo>
                    <a:pt x="2529840" y="152400"/>
                  </a:moveTo>
                  <a:cubicBezTo>
                    <a:pt x="2550882" y="152400"/>
                    <a:pt x="2567940" y="169458"/>
                    <a:pt x="2567940" y="190500"/>
                  </a:cubicBezTo>
                  <a:cubicBezTo>
                    <a:pt x="2567940" y="211542"/>
                    <a:pt x="2550882" y="228600"/>
                    <a:pt x="2529840" y="228600"/>
                  </a:cubicBezTo>
                  <a:cubicBezTo>
                    <a:pt x="2508798" y="228600"/>
                    <a:pt x="2491740" y="211542"/>
                    <a:pt x="2491740" y="190500"/>
                  </a:cubicBezTo>
                  <a:cubicBezTo>
                    <a:pt x="2491740" y="169458"/>
                    <a:pt x="2508798" y="152400"/>
                    <a:pt x="2529840" y="152400"/>
                  </a:cubicBezTo>
                  <a:close/>
                  <a:moveTo>
                    <a:pt x="388620" y="0"/>
                  </a:moveTo>
                  <a:cubicBezTo>
                    <a:pt x="409662" y="0"/>
                    <a:pt x="426720" y="17058"/>
                    <a:pt x="426720" y="38100"/>
                  </a:cubicBezTo>
                  <a:cubicBezTo>
                    <a:pt x="426720" y="59142"/>
                    <a:pt x="409662" y="76200"/>
                    <a:pt x="388620" y="76200"/>
                  </a:cubicBezTo>
                  <a:cubicBezTo>
                    <a:pt x="367578" y="76200"/>
                    <a:pt x="350520" y="59142"/>
                    <a:pt x="350520" y="38100"/>
                  </a:cubicBezTo>
                  <a:cubicBezTo>
                    <a:pt x="350520" y="17058"/>
                    <a:pt x="367578" y="0"/>
                    <a:pt x="388620" y="0"/>
                  </a:cubicBezTo>
                  <a:close/>
                </a:path>
              </a:pathLst>
            </a:custGeom>
            <a:solidFill>
              <a:srgbClr val="5B9BD5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33" name="グループ化 232">
              <a:extLst>
                <a:ext uri="{FF2B5EF4-FFF2-40B4-BE49-F238E27FC236}">
                  <a16:creationId xmlns:a16="http://schemas.microsoft.com/office/drawing/2014/main" id="{2EEE5A54-1964-41A3-8F78-D5B30ED3F544}"/>
                </a:ext>
              </a:extLst>
            </p:cNvPr>
            <p:cNvGrpSpPr/>
            <p:nvPr/>
          </p:nvGrpSpPr>
          <p:grpSpPr>
            <a:xfrm rot="746302">
              <a:off x="3824526" y="4626963"/>
              <a:ext cx="752477" cy="1082010"/>
              <a:chOff x="1799190" y="3310522"/>
              <a:chExt cx="768750" cy="1364716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235" name="フリーフォーム: 図形 234">
                <a:extLst>
                  <a:ext uri="{FF2B5EF4-FFF2-40B4-BE49-F238E27FC236}">
                    <a16:creationId xmlns:a16="http://schemas.microsoft.com/office/drawing/2014/main" id="{689DAC44-C8C1-4CDC-8498-8A086005898B}"/>
                  </a:ext>
                </a:extLst>
              </p:cNvPr>
              <p:cNvSpPr/>
              <p:nvPr/>
            </p:nvSpPr>
            <p:spPr>
              <a:xfrm>
                <a:off x="1799190" y="3310522"/>
                <a:ext cx="768750" cy="1364716"/>
              </a:xfrm>
              <a:custGeom>
                <a:avLst/>
                <a:gdLst>
                  <a:gd name="connsiteX0" fmla="*/ 295152 w 768750"/>
                  <a:gd name="connsiteY0" fmla="*/ 0 h 1364716"/>
                  <a:gd name="connsiteX1" fmla="*/ 321971 w 768750"/>
                  <a:gd name="connsiteY1" fmla="*/ 8325 h 1364716"/>
                  <a:gd name="connsiteX2" fmla="*/ 768750 w 768750"/>
                  <a:gd name="connsiteY2" fmla="*/ 682358 h 1364716"/>
                  <a:gd name="connsiteX3" fmla="*/ 321971 w 768750"/>
                  <a:gd name="connsiteY3" fmla="*/ 1356392 h 1364716"/>
                  <a:gd name="connsiteX4" fmla="*/ 295153 w 768750"/>
                  <a:gd name="connsiteY4" fmla="*/ 1364716 h 1364716"/>
                  <a:gd name="connsiteX5" fmla="*/ 0 w 768750"/>
                  <a:gd name="connsiteY5" fmla="*/ 682357 h 13647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68750" h="1364716">
                    <a:moveTo>
                      <a:pt x="295152" y="0"/>
                    </a:moveTo>
                    <a:lnTo>
                      <a:pt x="321971" y="8325"/>
                    </a:lnTo>
                    <a:cubicBezTo>
                      <a:pt x="584524" y="119376"/>
                      <a:pt x="768750" y="379353"/>
                      <a:pt x="768750" y="682358"/>
                    </a:cubicBezTo>
                    <a:cubicBezTo>
                      <a:pt x="768750" y="985364"/>
                      <a:pt x="584524" y="1245341"/>
                      <a:pt x="321971" y="1356392"/>
                    </a:cubicBezTo>
                    <a:lnTo>
                      <a:pt x="295153" y="1364716"/>
                    </a:lnTo>
                    <a:lnTo>
                      <a:pt x="0" y="682357"/>
                    </a:lnTo>
                    <a:close/>
                  </a:path>
                </a:pathLst>
              </a:custGeom>
              <a:gradFill>
                <a:gsLst>
                  <a:gs pos="16000">
                    <a:srgbClr val="663300"/>
                  </a:gs>
                  <a:gs pos="51000">
                    <a:sysClr val="windowText" lastClr="000000">
                      <a:lumMod val="75000"/>
                      <a:lumOff val="25000"/>
                    </a:sysClr>
                  </a:gs>
                </a:gsLst>
                <a:lin ang="16200000" scaled="1"/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6" name="フリーフォーム: 図形 235">
                <a:extLst>
                  <a:ext uri="{FF2B5EF4-FFF2-40B4-BE49-F238E27FC236}">
                    <a16:creationId xmlns:a16="http://schemas.microsoft.com/office/drawing/2014/main" id="{7D89F359-E746-48EA-98A5-B817548119D9}"/>
                  </a:ext>
                </a:extLst>
              </p:cNvPr>
              <p:cNvSpPr/>
              <p:nvPr/>
            </p:nvSpPr>
            <p:spPr>
              <a:xfrm>
                <a:off x="1799190" y="3352243"/>
                <a:ext cx="730650" cy="1281274"/>
              </a:xfrm>
              <a:custGeom>
                <a:avLst/>
                <a:gdLst>
                  <a:gd name="connsiteX0" fmla="*/ 302588 w 730650"/>
                  <a:gd name="connsiteY0" fmla="*/ 0 h 1281274"/>
                  <a:gd name="connsiteX1" fmla="*/ 92008 w 730650"/>
                  <a:gd name="connsiteY1" fmla="*/ 538155 h 1281274"/>
                  <a:gd name="connsiteX2" fmla="*/ 422473 w 730650"/>
                  <a:gd name="connsiteY2" fmla="*/ 64079 h 1281274"/>
                  <a:gd name="connsiteX3" fmla="*/ 110948 w 730650"/>
                  <a:gd name="connsiteY3" fmla="*/ 550811 h 1281274"/>
                  <a:gd name="connsiteX4" fmla="*/ 527552 w 730650"/>
                  <a:gd name="connsiteY4" fmla="*/ 150315 h 1281274"/>
                  <a:gd name="connsiteX5" fmla="*/ 127056 w 730650"/>
                  <a:gd name="connsiteY5" fmla="*/ 566919 h 1281274"/>
                  <a:gd name="connsiteX6" fmla="*/ 613788 w 730650"/>
                  <a:gd name="connsiteY6" fmla="*/ 255394 h 1281274"/>
                  <a:gd name="connsiteX7" fmla="*/ 139712 w 730650"/>
                  <a:gd name="connsiteY7" fmla="*/ 585859 h 1281274"/>
                  <a:gd name="connsiteX8" fmla="*/ 677867 w 730650"/>
                  <a:gd name="connsiteY8" fmla="*/ 375279 h 1281274"/>
                  <a:gd name="connsiteX9" fmla="*/ 148430 w 730650"/>
                  <a:gd name="connsiteY9" fmla="*/ 606905 h 1281274"/>
                  <a:gd name="connsiteX10" fmla="*/ 717329 w 730650"/>
                  <a:gd name="connsiteY10" fmla="*/ 505358 h 1281274"/>
                  <a:gd name="connsiteX11" fmla="*/ 152873 w 730650"/>
                  <a:gd name="connsiteY11" fmla="*/ 629247 h 1281274"/>
                  <a:gd name="connsiteX12" fmla="*/ 730650 w 730650"/>
                  <a:gd name="connsiteY12" fmla="*/ 640637 h 1281274"/>
                  <a:gd name="connsiteX13" fmla="*/ 152873 w 730650"/>
                  <a:gd name="connsiteY13" fmla="*/ 652027 h 1281274"/>
                  <a:gd name="connsiteX14" fmla="*/ 717329 w 730650"/>
                  <a:gd name="connsiteY14" fmla="*/ 775916 h 1281274"/>
                  <a:gd name="connsiteX15" fmla="*/ 148430 w 730650"/>
                  <a:gd name="connsiteY15" fmla="*/ 674369 h 1281274"/>
                  <a:gd name="connsiteX16" fmla="*/ 677867 w 730650"/>
                  <a:gd name="connsiteY16" fmla="*/ 905995 h 1281274"/>
                  <a:gd name="connsiteX17" fmla="*/ 139712 w 730650"/>
                  <a:gd name="connsiteY17" fmla="*/ 695415 h 1281274"/>
                  <a:gd name="connsiteX18" fmla="*/ 613788 w 730650"/>
                  <a:gd name="connsiteY18" fmla="*/ 1025880 h 1281274"/>
                  <a:gd name="connsiteX19" fmla="*/ 127056 w 730650"/>
                  <a:gd name="connsiteY19" fmla="*/ 714355 h 1281274"/>
                  <a:gd name="connsiteX20" fmla="*/ 527552 w 730650"/>
                  <a:gd name="connsiteY20" fmla="*/ 1130959 h 1281274"/>
                  <a:gd name="connsiteX21" fmla="*/ 110948 w 730650"/>
                  <a:gd name="connsiteY21" fmla="*/ 730463 h 1281274"/>
                  <a:gd name="connsiteX22" fmla="*/ 422473 w 730650"/>
                  <a:gd name="connsiteY22" fmla="*/ 1217195 h 1281274"/>
                  <a:gd name="connsiteX23" fmla="*/ 92008 w 730650"/>
                  <a:gd name="connsiteY23" fmla="*/ 743119 h 1281274"/>
                  <a:gd name="connsiteX24" fmla="*/ 302588 w 730650"/>
                  <a:gd name="connsiteY24" fmla="*/ 1281274 h 1281274"/>
                  <a:gd name="connsiteX25" fmla="*/ 70962 w 730650"/>
                  <a:gd name="connsiteY25" fmla="*/ 751837 h 1281274"/>
                  <a:gd name="connsiteX26" fmla="*/ 87025 w 730650"/>
                  <a:gd name="connsiteY26" fmla="*/ 841828 h 1281274"/>
                  <a:gd name="connsiteX27" fmla="*/ 0 w 730650"/>
                  <a:gd name="connsiteY27" fmla="*/ 640636 h 1281274"/>
                  <a:gd name="connsiteX28" fmla="*/ 87026 w 730650"/>
                  <a:gd name="connsiteY28" fmla="*/ 439442 h 1281274"/>
                  <a:gd name="connsiteX29" fmla="*/ 70962 w 730650"/>
                  <a:gd name="connsiteY29" fmla="*/ 529437 h 1281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730650" h="1281274">
                    <a:moveTo>
                      <a:pt x="302588" y="0"/>
                    </a:moveTo>
                    <a:lnTo>
                      <a:pt x="92008" y="538155"/>
                    </a:lnTo>
                    <a:lnTo>
                      <a:pt x="422473" y="64079"/>
                    </a:lnTo>
                    <a:lnTo>
                      <a:pt x="110948" y="550811"/>
                    </a:lnTo>
                    <a:lnTo>
                      <a:pt x="527552" y="150315"/>
                    </a:lnTo>
                    <a:lnTo>
                      <a:pt x="127056" y="566919"/>
                    </a:lnTo>
                    <a:lnTo>
                      <a:pt x="613788" y="255394"/>
                    </a:lnTo>
                    <a:lnTo>
                      <a:pt x="139712" y="585859"/>
                    </a:lnTo>
                    <a:lnTo>
                      <a:pt x="677867" y="375279"/>
                    </a:lnTo>
                    <a:lnTo>
                      <a:pt x="148430" y="606905"/>
                    </a:lnTo>
                    <a:lnTo>
                      <a:pt x="717329" y="505358"/>
                    </a:lnTo>
                    <a:lnTo>
                      <a:pt x="152873" y="629247"/>
                    </a:lnTo>
                    <a:lnTo>
                      <a:pt x="730650" y="640637"/>
                    </a:lnTo>
                    <a:lnTo>
                      <a:pt x="152873" y="652027"/>
                    </a:lnTo>
                    <a:lnTo>
                      <a:pt x="717329" y="775916"/>
                    </a:lnTo>
                    <a:lnTo>
                      <a:pt x="148430" y="674369"/>
                    </a:lnTo>
                    <a:lnTo>
                      <a:pt x="677867" y="905995"/>
                    </a:lnTo>
                    <a:lnTo>
                      <a:pt x="139712" y="695415"/>
                    </a:lnTo>
                    <a:lnTo>
                      <a:pt x="613788" y="1025880"/>
                    </a:lnTo>
                    <a:lnTo>
                      <a:pt x="127056" y="714355"/>
                    </a:lnTo>
                    <a:lnTo>
                      <a:pt x="527552" y="1130959"/>
                    </a:lnTo>
                    <a:lnTo>
                      <a:pt x="110948" y="730463"/>
                    </a:lnTo>
                    <a:lnTo>
                      <a:pt x="422473" y="1217195"/>
                    </a:lnTo>
                    <a:lnTo>
                      <a:pt x="92008" y="743119"/>
                    </a:lnTo>
                    <a:lnTo>
                      <a:pt x="302588" y="1281274"/>
                    </a:lnTo>
                    <a:lnTo>
                      <a:pt x="70962" y="751837"/>
                    </a:lnTo>
                    <a:lnTo>
                      <a:pt x="87025" y="841828"/>
                    </a:lnTo>
                    <a:lnTo>
                      <a:pt x="0" y="640636"/>
                    </a:lnTo>
                    <a:lnTo>
                      <a:pt x="87026" y="439442"/>
                    </a:lnTo>
                    <a:lnTo>
                      <a:pt x="70962" y="529437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34" name="フリーフォーム: 図形 233">
              <a:extLst>
                <a:ext uri="{FF2B5EF4-FFF2-40B4-BE49-F238E27FC236}">
                  <a16:creationId xmlns:a16="http://schemas.microsoft.com/office/drawing/2014/main" id="{680B529E-34F5-4D07-B8A7-65D4E01FC306}"/>
                </a:ext>
              </a:extLst>
            </p:cNvPr>
            <p:cNvSpPr/>
            <p:nvPr/>
          </p:nvSpPr>
          <p:spPr>
            <a:xfrm rot="800490">
              <a:off x="3801598" y="4843251"/>
              <a:ext cx="236220" cy="472440"/>
            </a:xfrm>
            <a:custGeom>
              <a:avLst/>
              <a:gdLst>
                <a:gd name="connsiteX0" fmla="*/ 118110 w 354330"/>
                <a:gd name="connsiteY0" fmla="*/ 0 h 472440"/>
                <a:gd name="connsiteX1" fmla="*/ 354330 w 354330"/>
                <a:gd name="connsiteY1" fmla="*/ 236220 h 472440"/>
                <a:gd name="connsiteX2" fmla="*/ 118110 w 354330"/>
                <a:gd name="connsiteY2" fmla="*/ 472440 h 472440"/>
                <a:gd name="connsiteX3" fmla="*/ 26163 w 354330"/>
                <a:gd name="connsiteY3" fmla="*/ 453877 h 472440"/>
                <a:gd name="connsiteX4" fmla="*/ 0 w 354330"/>
                <a:gd name="connsiteY4" fmla="*/ 439677 h 472440"/>
                <a:gd name="connsiteX5" fmla="*/ 13963 w 354330"/>
                <a:gd name="connsiteY5" fmla="*/ 432098 h 472440"/>
                <a:gd name="connsiteX6" fmla="*/ 118110 w 354330"/>
                <a:gd name="connsiteY6" fmla="*/ 236220 h 472440"/>
                <a:gd name="connsiteX7" fmla="*/ 13963 w 354330"/>
                <a:gd name="connsiteY7" fmla="*/ 40343 h 472440"/>
                <a:gd name="connsiteX8" fmla="*/ 0 w 354330"/>
                <a:gd name="connsiteY8" fmla="*/ 32764 h 472440"/>
                <a:gd name="connsiteX9" fmla="*/ 26163 w 354330"/>
                <a:gd name="connsiteY9" fmla="*/ 18564 h 472440"/>
                <a:gd name="connsiteX10" fmla="*/ 118110 w 354330"/>
                <a:gd name="connsiteY10" fmla="*/ 0 h 472440"/>
                <a:gd name="connsiteX0" fmla="*/ 320040 w 556260"/>
                <a:gd name="connsiteY0" fmla="*/ 0 h 472440"/>
                <a:gd name="connsiteX1" fmla="*/ 556260 w 556260"/>
                <a:gd name="connsiteY1" fmla="*/ 236220 h 472440"/>
                <a:gd name="connsiteX2" fmla="*/ 320040 w 556260"/>
                <a:gd name="connsiteY2" fmla="*/ 472440 h 472440"/>
                <a:gd name="connsiteX3" fmla="*/ 228093 w 556260"/>
                <a:gd name="connsiteY3" fmla="*/ 453877 h 472440"/>
                <a:gd name="connsiteX4" fmla="*/ 201930 w 556260"/>
                <a:gd name="connsiteY4" fmla="*/ 439677 h 472440"/>
                <a:gd name="connsiteX5" fmla="*/ 215893 w 556260"/>
                <a:gd name="connsiteY5" fmla="*/ 432098 h 472440"/>
                <a:gd name="connsiteX6" fmla="*/ 0 w 556260"/>
                <a:gd name="connsiteY6" fmla="*/ 243840 h 472440"/>
                <a:gd name="connsiteX7" fmla="*/ 215893 w 556260"/>
                <a:gd name="connsiteY7" fmla="*/ 40343 h 472440"/>
                <a:gd name="connsiteX8" fmla="*/ 201930 w 556260"/>
                <a:gd name="connsiteY8" fmla="*/ 32764 h 472440"/>
                <a:gd name="connsiteX9" fmla="*/ 228093 w 556260"/>
                <a:gd name="connsiteY9" fmla="*/ 18564 h 472440"/>
                <a:gd name="connsiteX10" fmla="*/ 320040 w 556260"/>
                <a:gd name="connsiteY10" fmla="*/ 0 h 472440"/>
                <a:gd name="connsiteX0" fmla="*/ 0 w 556260"/>
                <a:gd name="connsiteY0" fmla="*/ 243840 h 472440"/>
                <a:gd name="connsiteX1" fmla="*/ 215893 w 556260"/>
                <a:gd name="connsiteY1" fmla="*/ 40343 h 472440"/>
                <a:gd name="connsiteX2" fmla="*/ 201930 w 556260"/>
                <a:gd name="connsiteY2" fmla="*/ 32764 h 472440"/>
                <a:gd name="connsiteX3" fmla="*/ 228093 w 556260"/>
                <a:gd name="connsiteY3" fmla="*/ 18564 h 472440"/>
                <a:gd name="connsiteX4" fmla="*/ 320040 w 556260"/>
                <a:gd name="connsiteY4" fmla="*/ 0 h 472440"/>
                <a:gd name="connsiteX5" fmla="*/ 556260 w 556260"/>
                <a:gd name="connsiteY5" fmla="*/ 236220 h 472440"/>
                <a:gd name="connsiteX6" fmla="*/ 320040 w 556260"/>
                <a:gd name="connsiteY6" fmla="*/ 472440 h 472440"/>
                <a:gd name="connsiteX7" fmla="*/ 228093 w 556260"/>
                <a:gd name="connsiteY7" fmla="*/ 453877 h 472440"/>
                <a:gd name="connsiteX8" fmla="*/ 201930 w 556260"/>
                <a:gd name="connsiteY8" fmla="*/ 439677 h 472440"/>
                <a:gd name="connsiteX9" fmla="*/ 215893 w 556260"/>
                <a:gd name="connsiteY9" fmla="*/ 432098 h 472440"/>
                <a:gd name="connsiteX10" fmla="*/ 91440 w 556260"/>
                <a:gd name="connsiteY10" fmla="*/ 335280 h 472440"/>
                <a:gd name="connsiteX0" fmla="*/ 143054 w 483421"/>
                <a:gd name="connsiteY0" fmla="*/ 40343 h 472440"/>
                <a:gd name="connsiteX1" fmla="*/ 129091 w 483421"/>
                <a:gd name="connsiteY1" fmla="*/ 32764 h 472440"/>
                <a:gd name="connsiteX2" fmla="*/ 155254 w 483421"/>
                <a:gd name="connsiteY2" fmla="*/ 18564 h 472440"/>
                <a:gd name="connsiteX3" fmla="*/ 247201 w 483421"/>
                <a:gd name="connsiteY3" fmla="*/ 0 h 472440"/>
                <a:gd name="connsiteX4" fmla="*/ 483421 w 483421"/>
                <a:gd name="connsiteY4" fmla="*/ 236220 h 472440"/>
                <a:gd name="connsiteX5" fmla="*/ 247201 w 483421"/>
                <a:gd name="connsiteY5" fmla="*/ 472440 h 472440"/>
                <a:gd name="connsiteX6" fmla="*/ 155254 w 483421"/>
                <a:gd name="connsiteY6" fmla="*/ 453877 h 472440"/>
                <a:gd name="connsiteX7" fmla="*/ 129091 w 483421"/>
                <a:gd name="connsiteY7" fmla="*/ 439677 h 472440"/>
                <a:gd name="connsiteX8" fmla="*/ 143054 w 483421"/>
                <a:gd name="connsiteY8" fmla="*/ 432098 h 472440"/>
                <a:gd name="connsiteX9" fmla="*/ 18601 w 483421"/>
                <a:gd name="connsiteY9" fmla="*/ 335280 h 472440"/>
                <a:gd name="connsiteX0" fmla="*/ 13963 w 354330"/>
                <a:gd name="connsiteY0" fmla="*/ 40343 h 472440"/>
                <a:gd name="connsiteX1" fmla="*/ 0 w 354330"/>
                <a:gd name="connsiteY1" fmla="*/ 32764 h 472440"/>
                <a:gd name="connsiteX2" fmla="*/ 26163 w 354330"/>
                <a:gd name="connsiteY2" fmla="*/ 18564 h 472440"/>
                <a:gd name="connsiteX3" fmla="*/ 118110 w 354330"/>
                <a:gd name="connsiteY3" fmla="*/ 0 h 472440"/>
                <a:gd name="connsiteX4" fmla="*/ 354330 w 354330"/>
                <a:gd name="connsiteY4" fmla="*/ 236220 h 472440"/>
                <a:gd name="connsiteX5" fmla="*/ 118110 w 354330"/>
                <a:gd name="connsiteY5" fmla="*/ 472440 h 472440"/>
                <a:gd name="connsiteX6" fmla="*/ 26163 w 354330"/>
                <a:gd name="connsiteY6" fmla="*/ 453877 h 472440"/>
                <a:gd name="connsiteX7" fmla="*/ 0 w 354330"/>
                <a:gd name="connsiteY7" fmla="*/ 439677 h 472440"/>
                <a:gd name="connsiteX8" fmla="*/ 13963 w 354330"/>
                <a:gd name="connsiteY8" fmla="*/ 432098 h 472440"/>
                <a:gd name="connsiteX0" fmla="*/ 13963 w 354330"/>
                <a:gd name="connsiteY0" fmla="*/ 40343 h 472440"/>
                <a:gd name="connsiteX1" fmla="*/ 0 w 354330"/>
                <a:gd name="connsiteY1" fmla="*/ 32764 h 472440"/>
                <a:gd name="connsiteX2" fmla="*/ 118110 w 354330"/>
                <a:gd name="connsiteY2" fmla="*/ 0 h 472440"/>
                <a:gd name="connsiteX3" fmla="*/ 354330 w 354330"/>
                <a:gd name="connsiteY3" fmla="*/ 236220 h 472440"/>
                <a:gd name="connsiteX4" fmla="*/ 118110 w 354330"/>
                <a:gd name="connsiteY4" fmla="*/ 472440 h 472440"/>
                <a:gd name="connsiteX5" fmla="*/ 26163 w 354330"/>
                <a:gd name="connsiteY5" fmla="*/ 453877 h 472440"/>
                <a:gd name="connsiteX6" fmla="*/ 0 w 354330"/>
                <a:gd name="connsiteY6" fmla="*/ 439677 h 472440"/>
                <a:gd name="connsiteX7" fmla="*/ 13963 w 354330"/>
                <a:gd name="connsiteY7" fmla="*/ 432098 h 472440"/>
                <a:gd name="connsiteX0" fmla="*/ 13963 w 354330"/>
                <a:gd name="connsiteY0" fmla="*/ 40343 h 472440"/>
                <a:gd name="connsiteX1" fmla="*/ 118110 w 354330"/>
                <a:gd name="connsiteY1" fmla="*/ 0 h 472440"/>
                <a:gd name="connsiteX2" fmla="*/ 354330 w 354330"/>
                <a:gd name="connsiteY2" fmla="*/ 236220 h 472440"/>
                <a:gd name="connsiteX3" fmla="*/ 118110 w 354330"/>
                <a:gd name="connsiteY3" fmla="*/ 472440 h 472440"/>
                <a:gd name="connsiteX4" fmla="*/ 26163 w 354330"/>
                <a:gd name="connsiteY4" fmla="*/ 453877 h 472440"/>
                <a:gd name="connsiteX5" fmla="*/ 0 w 354330"/>
                <a:gd name="connsiteY5" fmla="*/ 439677 h 472440"/>
                <a:gd name="connsiteX6" fmla="*/ 13963 w 354330"/>
                <a:gd name="connsiteY6" fmla="*/ 432098 h 472440"/>
                <a:gd name="connsiteX0" fmla="*/ 118110 w 354330"/>
                <a:gd name="connsiteY0" fmla="*/ 0 h 472440"/>
                <a:gd name="connsiteX1" fmla="*/ 354330 w 354330"/>
                <a:gd name="connsiteY1" fmla="*/ 236220 h 472440"/>
                <a:gd name="connsiteX2" fmla="*/ 118110 w 354330"/>
                <a:gd name="connsiteY2" fmla="*/ 472440 h 472440"/>
                <a:gd name="connsiteX3" fmla="*/ 26163 w 354330"/>
                <a:gd name="connsiteY3" fmla="*/ 453877 h 472440"/>
                <a:gd name="connsiteX4" fmla="*/ 0 w 354330"/>
                <a:gd name="connsiteY4" fmla="*/ 439677 h 472440"/>
                <a:gd name="connsiteX5" fmla="*/ 13963 w 354330"/>
                <a:gd name="connsiteY5" fmla="*/ 432098 h 472440"/>
                <a:gd name="connsiteX0" fmla="*/ 118110 w 354330"/>
                <a:gd name="connsiteY0" fmla="*/ 0 h 472440"/>
                <a:gd name="connsiteX1" fmla="*/ 354330 w 354330"/>
                <a:gd name="connsiteY1" fmla="*/ 236220 h 472440"/>
                <a:gd name="connsiteX2" fmla="*/ 118110 w 354330"/>
                <a:gd name="connsiteY2" fmla="*/ 472440 h 472440"/>
                <a:gd name="connsiteX3" fmla="*/ 26163 w 354330"/>
                <a:gd name="connsiteY3" fmla="*/ 453877 h 472440"/>
                <a:gd name="connsiteX4" fmla="*/ 0 w 354330"/>
                <a:gd name="connsiteY4" fmla="*/ 439677 h 472440"/>
                <a:gd name="connsiteX0" fmla="*/ 91947 w 328167"/>
                <a:gd name="connsiteY0" fmla="*/ 0 h 472440"/>
                <a:gd name="connsiteX1" fmla="*/ 328167 w 328167"/>
                <a:gd name="connsiteY1" fmla="*/ 236220 h 472440"/>
                <a:gd name="connsiteX2" fmla="*/ 91947 w 328167"/>
                <a:gd name="connsiteY2" fmla="*/ 472440 h 472440"/>
                <a:gd name="connsiteX3" fmla="*/ 0 w 328167"/>
                <a:gd name="connsiteY3" fmla="*/ 453877 h 472440"/>
                <a:gd name="connsiteX0" fmla="*/ 0 w 236220"/>
                <a:gd name="connsiteY0" fmla="*/ 0 h 472440"/>
                <a:gd name="connsiteX1" fmla="*/ 236220 w 236220"/>
                <a:gd name="connsiteY1" fmla="*/ 236220 h 472440"/>
                <a:gd name="connsiteX2" fmla="*/ 0 w 236220"/>
                <a:gd name="connsiteY2" fmla="*/ 472440 h 47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6220" h="472440">
                  <a:moveTo>
                    <a:pt x="0" y="0"/>
                  </a:moveTo>
                  <a:cubicBezTo>
                    <a:pt x="130461" y="0"/>
                    <a:pt x="236220" y="105759"/>
                    <a:pt x="236220" y="236220"/>
                  </a:cubicBezTo>
                  <a:cubicBezTo>
                    <a:pt x="236220" y="366681"/>
                    <a:pt x="130461" y="472440"/>
                    <a:pt x="0" y="472440"/>
                  </a:cubicBezTo>
                </a:path>
              </a:pathLst>
            </a:cu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726090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9" name="テキスト ボックス 448">
            <a:extLst>
              <a:ext uri="{FF2B5EF4-FFF2-40B4-BE49-F238E27FC236}">
                <a16:creationId xmlns:a16="http://schemas.microsoft.com/office/drawing/2014/main" id="{4748E5EC-C473-4223-92F0-DE4B0A842FAA}"/>
              </a:ext>
            </a:extLst>
          </p:cNvPr>
          <p:cNvSpPr txBox="1"/>
          <p:nvPr/>
        </p:nvSpPr>
        <p:spPr>
          <a:xfrm>
            <a:off x="638175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有田焼／伊万里焼</a:t>
            </a:r>
          </a:p>
        </p:txBody>
      </p:sp>
      <p:sp>
        <p:nvSpPr>
          <p:cNvPr id="450" name="テキスト ボックス 449">
            <a:extLst>
              <a:ext uri="{FF2B5EF4-FFF2-40B4-BE49-F238E27FC236}">
                <a16:creationId xmlns:a16="http://schemas.microsoft.com/office/drawing/2014/main" id="{C04F5391-425D-4F70-A794-2E4955EEB7B2}"/>
              </a:ext>
            </a:extLst>
          </p:cNvPr>
          <p:cNvSpPr txBox="1"/>
          <p:nvPr/>
        </p:nvSpPr>
        <p:spPr>
          <a:xfrm>
            <a:off x="638175" y="6453318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有明海苔</a:t>
            </a:r>
          </a:p>
        </p:txBody>
      </p:sp>
      <p:sp>
        <p:nvSpPr>
          <p:cNvPr id="451" name="テキスト ボックス 450">
            <a:extLst>
              <a:ext uri="{FF2B5EF4-FFF2-40B4-BE49-F238E27FC236}">
                <a16:creationId xmlns:a16="http://schemas.microsoft.com/office/drawing/2014/main" id="{C4F066CB-16B6-479C-9716-972B99A575D9}"/>
              </a:ext>
            </a:extLst>
          </p:cNvPr>
          <p:cNvSpPr txBox="1"/>
          <p:nvPr/>
        </p:nvSpPr>
        <p:spPr>
          <a:xfrm>
            <a:off x="3581400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タマネギ</a:t>
            </a:r>
          </a:p>
        </p:txBody>
      </p:sp>
      <p:sp>
        <p:nvSpPr>
          <p:cNvPr id="452" name="テキスト ボックス 451">
            <a:extLst>
              <a:ext uri="{FF2B5EF4-FFF2-40B4-BE49-F238E27FC236}">
                <a16:creationId xmlns:a16="http://schemas.microsoft.com/office/drawing/2014/main" id="{2574959C-DA17-494B-BAA5-F68429F2964E}"/>
              </a:ext>
            </a:extLst>
          </p:cNvPr>
          <p:cNvSpPr txBox="1"/>
          <p:nvPr/>
        </p:nvSpPr>
        <p:spPr>
          <a:xfrm>
            <a:off x="3581400" y="6453318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佐賀牛</a:t>
            </a:r>
          </a:p>
        </p:txBody>
      </p:sp>
      <p:sp>
        <p:nvSpPr>
          <p:cNvPr id="453" name="テキスト ボックス 452">
            <a:extLst>
              <a:ext uri="{FF2B5EF4-FFF2-40B4-BE49-F238E27FC236}">
                <a16:creationId xmlns:a16="http://schemas.microsoft.com/office/drawing/2014/main" id="{52E594E3-FB97-4464-91F9-E33B3FBACF44}"/>
              </a:ext>
            </a:extLst>
          </p:cNvPr>
          <p:cNvSpPr txBox="1"/>
          <p:nvPr/>
        </p:nvSpPr>
        <p:spPr>
          <a:xfrm>
            <a:off x="6534150" y="3518070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アスパラガス</a:t>
            </a:r>
          </a:p>
        </p:txBody>
      </p:sp>
      <p:sp>
        <p:nvSpPr>
          <p:cNvPr id="454" name="テキスト ボックス 453">
            <a:extLst>
              <a:ext uri="{FF2B5EF4-FFF2-40B4-BE49-F238E27FC236}">
                <a16:creationId xmlns:a16="http://schemas.microsoft.com/office/drawing/2014/main" id="{CBC76DD4-E36F-41C3-8776-24612608911A}"/>
              </a:ext>
            </a:extLst>
          </p:cNvPr>
          <p:cNvSpPr txBox="1"/>
          <p:nvPr/>
        </p:nvSpPr>
        <p:spPr>
          <a:xfrm>
            <a:off x="6534150" y="6453318"/>
            <a:ext cx="27622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11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嬉野温泉</a:t>
            </a:r>
          </a:p>
        </p:txBody>
      </p:sp>
      <p:sp>
        <p:nvSpPr>
          <p:cNvPr id="455" name="テキスト ボックス 454">
            <a:extLst>
              <a:ext uri="{FF2B5EF4-FFF2-40B4-BE49-F238E27FC236}">
                <a16:creationId xmlns:a16="http://schemas.microsoft.com/office/drawing/2014/main" id="{822FA134-DAB4-4C87-9F66-D7A60E342CC2}"/>
              </a:ext>
            </a:extLst>
          </p:cNvPr>
          <p:cNvSpPr txBox="1"/>
          <p:nvPr/>
        </p:nvSpPr>
        <p:spPr>
          <a:xfrm>
            <a:off x="276046" y="232912"/>
            <a:ext cx="32624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 fontAlgn="auto">
              <a:spcBef>
                <a:spcPts val="0"/>
              </a:spcBef>
              <a:spcAft>
                <a:spcPts val="0"/>
              </a:spcAft>
            </a:pPr>
            <a:r>
              <a:rPr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佐賀県と言えば・・・</a:t>
            </a:r>
          </a:p>
        </p:txBody>
      </p:sp>
      <p:grpSp>
        <p:nvGrpSpPr>
          <p:cNvPr id="456" name="グループ化 455">
            <a:extLst>
              <a:ext uri="{FF2B5EF4-FFF2-40B4-BE49-F238E27FC236}">
                <a16:creationId xmlns:a16="http://schemas.microsoft.com/office/drawing/2014/main" id="{D5414BE4-EA30-4F8B-B708-64AD669181F6}"/>
              </a:ext>
            </a:extLst>
          </p:cNvPr>
          <p:cNvGrpSpPr/>
          <p:nvPr/>
        </p:nvGrpSpPr>
        <p:grpSpPr>
          <a:xfrm>
            <a:off x="6797159" y="4127566"/>
            <a:ext cx="2236232" cy="1977866"/>
            <a:chOff x="2313094" y="4734228"/>
            <a:chExt cx="1538595" cy="1360831"/>
          </a:xfrm>
        </p:grpSpPr>
        <p:sp>
          <p:nvSpPr>
            <p:cNvPr id="457" name="楕円 456">
              <a:extLst>
                <a:ext uri="{FF2B5EF4-FFF2-40B4-BE49-F238E27FC236}">
                  <a16:creationId xmlns:a16="http://schemas.microsoft.com/office/drawing/2014/main" id="{70257AD3-F060-4D33-AA3C-86CFC1810932}"/>
                </a:ext>
              </a:extLst>
            </p:cNvPr>
            <p:cNvSpPr/>
            <p:nvPr/>
          </p:nvSpPr>
          <p:spPr bwMode="auto">
            <a:xfrm>
              <a:off x="2313094" y="5276850"/>
              <a:ext cx="1538595" cy="818209"/>
            </a:xfrm>
            <a:prstGeom prst="ellipse">
              <a:avLst/>
            </a:prstGeom>
            <a:solidFill>
              <a:srgbClr val="00B0F0">
                <a:alpha val="70000"/>
              </a:srgbClr>
            </a:solidFill>
            <a:ln w="127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458" name="グループ化 457">
              <a:extLst>
                <a:ext uri="{FF2B5EF4-FFF2-40B4-BE49-F238E27FC236}">
                  <a16:creationId xmlns:a16="http://schemas.microsoft.com/office/drawing/2014/main" id="{50CCEA6E-CCDE-4E53-B528-DF3E880D724E}"/>
                </a:ext>
              </a:extLst>
            </p:cNvPr>
            <p:cNvGrpSpPr/>
            <p:nvPr/>
          </p:nvGrpSpPr>
          <p:grpSpPr>
            <a:xfrm>
              <a:off x="2810276" y="5386977"/>
              <a:ext cx="528383" cy="306879"/>
              <a:chOff x="2810276" y="3408832"/>
              <a:chExt cx="528383" cy="306879"/>
            </a:xfrm>
          </p:grpSpPr>
          <p:sp>
            <p:nvSpPr>
              <p:cNvPr id="503" name="楕円 502">
                <a:extLst>
                  <a:ext uri="{FF2B5EF4-FFF2-40B4-BE49-F238E27FC236}">
                    <a16:creationId xmlns:a16="http://schemas.microsoft.com/office/drawing/2014/main" id="{74DC7A0C-87C5-488E-AEDC-B9286E6FE9CA}"/>
                  </a:ext>
                </a:extLst>
              </p:cNvPr>
              <p:cNvSpPr/>
              <p:nvPr/>
            </p:nvSpPr>
            <p:spPr bwMode="auto">
              <a:xfrm>
                <a:off x="2810276" y="3592336"/>
                <a:ext cx="528383" cy="123375"/>
              </a:xfrm>
              <a:prstGeom prst="ellipse">
                <a:avLst/>
              </a:prstGeom>
              <a:solidFill>
                <a:sysClr val="windowText" lastClr="000000">
                  <a:alpha val="70000"/>
                </a:sys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504" name="フリーフォーム: 図形 503">
                <a:extLst>
                  <a:ext uri="{FF2B5EF4-FFF2-40B4-BE49-F238E27FC236}">
                    <a16:creationId xmlns:a16="http://schemas.microsoft.com/office/drawing/2014/main" id="{212D298B-38B7-42C6-B5CC-9CEE8DF63EC2}"/>
                  </a:ext>
                </a:extLst>
              </p:cNvPr>
              <p:cNvSpPr/>
              <p:nvPr/>
            </p:nvSpPr>
            <p:spPr bwMode="auto">
              <a:xfrm>
                <a:off x="2810276" y="3408832"/>
                <a:ext cx="528383" cy="245192"/>
              </a:xfrm>
              <a:custGeom>
                <a:avLst/>
                <a:gdLst>
                  <a:gd name="connsiteX0" fmla="*/ 210113 w 528383"/>
                  <a:gd name="connsiteY0" fmla="*/ 0 h 245192"/>
                  <a:gd name="connsiteX1" fmla="*/ 318271 w 528383"/>
                  <a:gd name="connsiteY1" fmla="*/ 0 h 245192"/>
                  <a:gd name="connsiteX2" fmla="*/ 342938 w 528383"/>
                  <a:gd name="connsiteY2" fmla="*/ 98666 h 245192"/>
                  <a:gd name="connsiteX3" fmla="*/ 455120 w 528383"/>
                  <a:gd name="connsiteY3" fmla="*/ 98666 h 245192"/>
                  <a:gd name="connsiteX4" fmla="*/ 528383 w 528383"/>
                  <a:gd name="connsiteY4" fmla="*/ 171929 h 245192"/>
                  <a:gd name="connsiteX5" fmla="*/ 528383 w 528383"/>
                  <a:gd name="connsiteY5" fmla="*/ 245192 h 245192"/>
                  <a:gd name="connsiteX6" fmla="*/ 0 w 528383"/>
                  <a:gd name="connsiteY6" fmla="*/ 245192 h 245192"/>
                  <a:gd name="connsiteX7" fmla="*/ 0 w 528383"/>
                  <a:gd name="connsiteY7" fmla="*/ 171929 h 245192"/>
                  <a:gd name="connsiteX8" fmla="*/ 73263 w 528383"/>
                  <a:gd name="connsiteY8" fmla="*/ 98666 h 245192"/>
                  <a:gd name="connsiteX9" fmla="*/ 185446 w 528383"/>
                  <a:gd name="connsiteY9" fmla="*/ 98666 h 2451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28383" h="245192">
                    <a:moveTo>
                      <a:pt x="210113" y="0"/>
                    </a:moveTo>
                    <a:lnTo>
                      <a:pt x="318271" y="0"/>
                    </a:lnTo>
                    <a:lnTo>
                      <a:pt x="342938" y="98666"/>
                    </a:lnTo>
                    <a:lnTo>
                      <a:pt x="455120" y="98666"/>
                    </a:lnTo>
                    <a:cubicBezTo>
                      <a:pt x="495582" y="98666"/>
                      <a:pt x="528383" y="131467"/>
                      <a:pt x="528383" y="171929"/>
                    </a:cubicBezTo>
                    <a:lnTo>
                      <a:pt x="528383" y="245192"/>
                    </a:lnTo>
                    <a:lnTo>
                      <a:pt x="0" y="245192"/>
                    </a:lnTo>
                    <a:lnTo>
                      <a:pt x="0" y="171929"/>
                    </a:lnTo>
                    <a:cubicBezTo>
                      <a:pt x="0" y="131467"/>
                      <a:pt x="32801" y="98666"/>
                      <a:pt x="73263" y="98666"/>
                    </a:cubicBezTo>
                    <a:lnTo>
                      <a:pt x="185446" y="98666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505" name="グループ化 504">
                <a:extLst>
                  <a:ext uri="{FF2B5EF4-FFF2-40B4-BE49-F238E27FC236}">
                    <a16:creationId xmlns:a16="http://schemas.microsoft.com/office/drawing/2014/main" id="{09778B8D-FDD4-4ADE-901C-6F10C15F6106}"/>
                  </a:ext>
                </a:extLst>
              </p:cNvPr>
              <p:cNvGrpSpPr/>
              <p:nvPr/>
            </p:nvGrpSpPr>
            <p:grpSpPr>
              <a:xfrm>
                <a:off x="2950891" y="3542173"/>
                <a:ext cx="247152" cy="17586"/>
                <a:chOff x="2770633" y="3626002"/>
                <a:chExt cx="546412" cy="86184"/>
              </a:xfrm>
              <a:solidFill>
                <a:srgbClr val="FF9933"/>
              </a:solidFill>
            </p:grpSpPr>
            <p:sp>
              <p:nvSpPr>
                <p:cNvPr id="506" name="月 505">
                  <a:extLst>
                    <a:ext uri="{FF2B5EF4-FFF2-40B4-BE49-F238E27FC236}">
                      <a16:creationId xmlns:a16="http://schemas.microsoft.com/office/drawing/2014/main" id="{CAB70C66-9DE1-462E-A8B4-90424FE4767C}"/>
                    </a:ext>
                  </a:extLst>
                </p:cNvPr>
                <p:cNvSpPr/>
                <p:nvPr/>
              </p:nvSpPr>
              <p:spPr bwMode="auto">
                <a:xfrm rot="6300000">
                  <a:off x="2842582" y="3554053"/>
                  <a:ext cx="78801" cy="222700"/>
                </a:xfrm>
                <a:prstGeom prst="moon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07" name="月 506">
                  <a:extLst>
                    <a:ext uri="{FF2B5EF4-FFF2-40B4-BE49-F238E27FC236}">
                      <a16:creationId xmlns:a16="http://schemas.microsoft.com/office/drawing/2014/main" id="{B5A69A9A-15ED-49C1-9DCD-AC1BD6037102}"/>
                    </a:ext>
                  </a:extLst>
                </p:cNvPr>
                <p:cNvSpPr/>
                <p:nvPr/>
              </p:nvSpPr>
              <p:spPr bwMode="auto">
                <a:xfrm rot="15300000" flipH="1">
                  <a:off x="3166293" y="3561435"/>
                  <a:ext cx="78803" cy="222700"/>
                </a:xfrm>
                <a:prstGeom prst="moon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459" name="グループ化 458">
              <a:extLst>
                <a:ext uri="{FF2B5EF4-FFF2-40B4-BE49-F238E27FC236}">
                  <a16:creationId xmlns:a16="http://schemas.microsoft.com/office/drawing/2014/main" id="{41BC13EA-466A-4733-9659-D20DFEDDB96F}"/>
                </a:ext>
              </a:extLst>
            </p:cNvPr>
            <p:cNvGrpSpPr/>
            <p:nvPr/>
          </p:nvGrpSpPr>
          <p:grpSpPr>
            <a:xfrm>
              <a:off x="2773116" y="4783956"/>
              <a:ext cx="602702" cy="657745"/>
              <a:chOff x="703823" y="4649208"/>
              <a:chExt cx="719603" cy="785322"/>
            </a:xfrm>
          </p:grpSpPr>
          <p:grpSp>
            <p:nvGrpSpPr>
              <p:cNvPr id="488" name="グループ化 487">
                <a:extLst>
                  <a:ext uri="{FF2B5EF4-FFF2-40B4-BE49-F238E27FC236}">
                    <a16:creationId xmlns:a16="http://schemas.microsoft.com/office/drawing/2014/main" id="{35E6EBF5-84A0-4834-8C4E-F16D16C98A03}"/>
                  </a:ext>
                </a:extLst>
              </p:cNvPr>
              <p:cNvGrpSpPr/>
              <p:nvPr/>
            </p:nvGrpSpPr>
            <p:grpSpPr>
              <a:xfrm>
                <a:off x="774102" y="4649208"/>
                <a:ext cx="579044" cy="593243"/>
                <a:chOff x="774102" y="4649208"/>
                <a:chExt cx="579044" cy="593243"/>
              </a:xfrm>
            </p:grpSpPr>
            <p:sp>
              <p:nvSpPr>
                <p:cNvPr id="499" name="円/楕円 834">
                  <a:extLst>
                    <a:ext uri="{FF2B5EF4-FFF2-40B4-BE49-F238E27FC236}">
                      <a16:creationId xmlns:a16="http://schemas.microsoft.com/office/drawing/2014/main" id="{B14F4AF0-77C0-4124-A70C-0AFF8844FA3B}"/>
                    </a:ext>
                  </a:extLst>
                </p:cNvPr>
                <p:cNvSpPr/>
                <p:nvPr/>
              </p:nvSpPr>
              <p:spPr>
                <a:xfrm>
                  <a:off x="827461" y="4649208"/>
                  <a:ext cx="525685" cy="549043"/>
                </a:xfrm>
                <a:prstGeom prst="ellipse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0" name="円/楕円 835">
                  <a:extLst>
                    <a:ext uri="{FF2B5EF4-FFF2-40B4-BE49-F238E27FC236}">
                      <a16:creationId xmlns:a16="http://schemas.microsoft.com/office/drawing/2014/main" id="{AA87E108-F236-4528-9525-17B0D10DD535}"/>
                    </a:ext>
                  </a:extLst>
                </p:cNvPr>
                <p:cNvSpPr/>
                <p:nvPr/>
              </p:nvSpPr>
              <p:spPr>
                <a:xfrm>
                  <a:off x="774102" y="4649208"/>
                  <a:ext cx="537370" cy="549044"/>
                </a:xfrm>
                <a:prstGeom prst="ellipse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1" name="円/楕円 836">
                  <a:extLst>
                    <a:ext uri="{FF2B5EF4-FFF2-40B4-BE49-F238E27FC236}">
                      <a16:creationId xmlns:a16="http://schemas.microsoft.com/office/drawing/2014/main" id="{EEDCEB64-4ABE-4894-89E4-0AE1724DF6AF}"/>
                    </a:ext>
                  </a:extLst>
                </p:cNvPr>
                <p:cNvSpPr/>
                <p:nvPr/>
              </p:nvSpPr>
              <p:spPr>
                <a:xfrm>
                  <a:off x="827461" y="4693407"/>
                  <a:ext cx="525685" cy="549043"/>
                </a:xfrm>
                <a:prstGeom prst="ellipse">
                  <a:avLst/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2" name="円/楕円 837">
                  <a:extLst>
                    <a:ext uri="{FF2B5EF4-FFF2-40B4-BE49-F238E27FC236}">
                      <a16:creationId xmlns:a16="http://schemas.microsoft.com/office/drawing/2014/main" id="{A2892DBF-1155-4836-B0E6-50DA5162944D}"/>
                    </a:ext>
                  </a:extLst>
                </p:cNvPr>
                <p:cNvSpPr/>
                <p:nvPr/>
              </p:nvSpPr>
              <p:spPr>
                <a:xfrm>
                  <a:off x="774102" y="4693407"/>
                  <a:ext cx="537370" cy="549044"/>
                </a:xfrm>
                <a:prstGeom prst="ellipse">
                  <a:avLst/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489" name="グループ化 488">
                <a:extLst>
                  <a:ext uri="{FF2B5EF4-FFF2-40B4-BE49-F238E27FC236}">
                    <a16:creationId xmlns:a16="http://schemas.microsoft.com/office/drawing/2014/main" id="{94B432D7-C8B4-41A8-993D-3F2BAE3F4367}"/>
                  </a:ext>
                </a:extLst>
              </p:cNvPr>
              <p:cNvGrpSpPr/>
              <p:nvPr/>
            </p:nvGrpSpPr>
            <p:grpSpPr>
              <a:xfrm>
                <a:off x="703823" y="4986916"/>
                <a:ext cx="719603" cy="214314"/>
                <a:chOff x="703823" y="4986916"/>
                <a:chExt cx="719603" cy="214314"/>
              </a:xfrm>
            </p:grpSpPr>
            <p:sp>
              <p:nvSpPr>
                <p:cNvPr id="497" name="円/楕円 838">
                  <a:extLst>
                    <a:ext uri="{FF2B5EF4-FFF2-40B4-BE49-F238E27FC236}">
                      <a16:creationId xmlns:a16="http://schemas.microsoft.com/office/drawing/2014/main" id="{CEED54D5-5247-45DD-AED0-029A56BF35B1}"/>
                    </a:ext>
                  </a:extLst>
                </p:cNvPr>
                <p:cNvSpPr/>
                <p:nvPr/>
              </p:nvSpPr>
              <p:spPr>
                <a:xfrm rot="20700000">
                  <a:off x="703823" y="4986916"/>
                  <a:ext cx="174935" cy="214313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98" name="円/楕円 839">
                  <a:extLst>
                    <a:ext uri="{FF2B5EF4-FFF2-40B4-BE49-F238E27FC236}">
                      <a16:creationId xmlns:a16="http://schemas.microsoft.com/office/drawing/2014/main" id="{C9672DFC-A79C-457A-874B-0589EF2CF0B7}"/>
                    </a:ext>
                  </a:extLst>
                </p:cNvPr>
                <p:cNvSpPr/>
                <p:nvPr/>
              </p:nvSpPr>
              <p:spPr>
                <a:xfrm rot="900000" flipH="1">
                  <a:off x="1248491" y="4986917"/>
                  <a:ext cx="174935" cy="214313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90" name="円/楕円 840">
                <a:extLst>
                  <a:ext uri="{FF2B5EF4-FFF2-40B4-BE49-F238E27FC236}">
                    <a16:creationId xmlns:a16="http://schemas.microsoft.com/office/drawing/2014/main" id="{D972B078-1B7F-464E-BA50-B6C869FAE51E}"/>
                  </a:ext>
                </a:extLst>
              </p:cNvPr>
              <p:cNvSpPr/>
              <p:nvPr/>
            </p:nvSpPr>
            <p:spPr>
              <a:xfrm>
                <a:off x="774102" y="4725144"/>
                <a:ext cx="579044" cy="70938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491" name="グループ化 490">
                <a:extLst>
                  <a:ext uri="{FF2B5EF4-FFF2-40B4-BE49-F238E27FC236}">
                    <a16:creationId xmlns:a16="http://schemas.microsoft.com/office/drawing/2014/main" id="{9E2424E9-3B20-4813-8C4A-82DC39A2DC4D}"/>
                  </a:ext>
                </a:extLst>
              </p:cNvPr>
              <p:cNvGrpSpPr/>
              <p:nvPr/>
            </p:nvGrpSpPr>
            <p:grpSpPr>
              <a:xfrm>
                <a:off x="829639" y="4897338"/>
                <a:ext cx="467970" cy="45719"/>
                <a:chOff x="829336" y="4897338"/>
                <a:chExt cx="467970" cy="45719"/>
              </a:xfrm>
            </p:grpSpPr>
            <p:sp>
              <p:nvSpPr>
                <p:cNvPr id="495" name="フローチャート: 端子 685">
                  <a:extLst>
                    <a:ext uri="{FF2B5EF4-FFF2-40B4-BE49-F238E27FC236}">
                      <a16:creationId xmlns:a16="http://schemas.microsoft.com/office/drawing/2014/main" id="{BDF85F19-595B-4E49-ADBD-54A2F7272CD9}"/>
                    </a:ext>
                  </a:extLst>
                </p:cNvPr>
                <p:cNvSpPr/>
                <p:nvPr/>
              </p:nvSpPr>
              <p:spPr>
                <a:xfrm>
                  <a:off x="829336" y="4897338"/>
                  <a:ext cx="170314" cy="45719"/>
                </a:xfrm>
                <a:prstGeom prst="flowChartTerminator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96" name="フローチャート: 端子 686">
                  <a:extLst>
                    <a:ext uri="{FF2B5EF4-FFF2-40B4-BE49-F238E27FC236}">
                      <a16:creationId xmlns:a16="http://schemas.microsoft.com/office/drawing/2014/main" id="{3B4E9922-EE14-4E77-9CBE-A11288E6C002}"/>
                    </a:ext>
                  </a:extLst>
                </p:cNvPr>
                <p:cNvSpPr/>
                <p:nvPr/>
              </p:nvSpPr>
              <p:spPr>
                <a:xfrm flipH="1">
                  <a:off x="1126992" y="4897338"/>
                  <a:ext cx="170314" cy="45719"/>
                </a:xfrm>
                <a:prstGeom prst="flowChartTerminator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92" name="台形 491">
                <a:extLst>
                  <a:ext uri="{FF2B5EF4-FFF2-40B4-BE49-F238E27FC236}">
                    <a16:creationId xmlns:a16="http://schemas.microsoft.com/office/drawing/2014/main" id="{E15EF828-009A-41C1-A908-C059B1B04337}"/>
                  </a:ext>
                </a:extLst>
              </p:cNvPr>
              <p:cNvSpPr/>
              <p:nvPr/>
            </p:nvSpPr>
            <p:spPr>
              <a:xfrm>
                <a:off x="973832" y="5142665"/>
                <a:ext cx="179584" cy="82875"/>
              </a:xfrm>
              <a:prstGeom prst="trapezoid">
                <a:avLst>
                  <a:gd name="adj" fmla="val 76719"/>
                </a:avLst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93" name="フリーフォーム 1196">
                <a:extLst>
                  <a:ext uri="{FF2B5EF4-FFF2-40B4-BE49-F238E27FC236}">
                    <a16:creationId xmlns:a16="http://schemas.microsoft.com/office/drawing/2014/main" id="{B0947175-45A9-4263-AFC1-07A42ED84B69}"/>
                  </a:ext>
                </a:extLst>
              </p:cNvPr>
              <p:cNvSpPr/>
              <p:nvPr/>
            </p:nvSpPr>
            <p:spPr>
              <a:xfrm>
                <a:off x="993598" y="5051482"/>
                <a:ext cx="140052" cy="142045"/>
              </a:xfrm>
              <a:custGeom>
                <a:avLst/>
                <a:gdLst>
                  <a:gd name="connsiteX0" fmla="*/ 43013 w 140052"/>
                  <a:gd name="connsiteY0" fmla="*/ 0 h 142045"/>
                  <a:gd name="connsiteX1" fmla="*/ 97039 w 140052"/>
                  <a:gd name="connsiteY1" fmla="*/ 0 h 142045"/>
                  <a:gd name="connsiteX2" fmla="*/ 119542 w 140052"/>
                  <a:gd name="connsiteY2" fmla="*/ 22503 h 142045"/>
                  <a:gd name="connsiteX3" fmla="*/ 119542 w 140052"/>
                  <a:gd name="connsiteY3" fmla="*/ 121535 h 142045"/>
                  <a:gd name="connsiteX4" fmla="*/ 20510 w 140052"/>
                  <a:gd name="connsiteY4" fmla="*/ 121535 h 142045"/>
                  <a:gd name="connsiteX5" fmla="*/ 20510 w 140052"/>
                  <a:gd name="connsiteY5" fmla="*/ 22503 h 142045"/>
                  <a:gd name="connsiteX0" fmla="*/ 97039 w 188479"/>
                  <a:gd name="connsiteY0" fmla="*/ 0 h 142045"/>
                  <a:gd name="connsiteX1" fmla="*/ 119542 w 188479"/>
                  <a:gd name="connsiteY1" fmla="*/ 22503 h 142045"/>
                  <a:gd name="connsiteX2" fmla="*/ 119542 w 188479"/>
                  <a:gd name="connsiteY2" fmla="*/ 121535 h 142045"/>
                  <a:gd name="connsiteX3" fmla="*/ 20510 w 188479"/>
                  <a:gd name="connsiteY3" fmla="*/ 121535 h 142045"/>
                  <a:gd name="connsiteX4" fmla="*/ 20510 w 188479"/>
                  <a:gd name="connsiteY4" fmla="*/ 22503 h 142045"/>
                  <a:gd name="connsiteX5" fmla="*/ 43013 w 188479"/>
                  <a:gd name="connsiteY5" fmla="*/ 0 h 142045"/>
                  <a:gd name="connsiteX6" fmla="*/ 188479 w 188479"/>
                  <a:gd name="connsiteY6" fmla="*/ 91440 h 142045"/>
                  <a:gd name="connsiteX0" fmla="*/ 97039 w 140052"/>
                  <a:gd name="connsiteY0" fmla="*/ 0 h 142045"/>
                  <a:gd name="connsiteX1" fmla="*/ 119542 w 140052"/>
                  <a:gd name="connsiteY1" fmla="*/ 22503 h 142045"/>
                  <a:gd name="connsiteX2" fmla="*/ 119542 w 140052"/>
                  <a:gd name="connsiteY2" fmla="*/ 121535 h 142045"/>
                  <a:gd name="connsiteX3" fmla="*/ 20510 w 140052"/>
                  <a:gd name="connsiteY3" fmla="*/ 121535 h 142045"/>
                  <a:gd name="connsiteX4" fmla="*/ 20510 w 140052"/>
                  <a:gd name="connsiteY4" fmla="*/ 22503 h 142045"/>
                  <a:gd name="connsiteX5" fmla="*/ 43013 w 140052"/>
                  <a:gd name="connsiteY5" fmla="*/ 0 h 1420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0052" h="142045">
                    <a:moveTo>
                      <a:pt x="97039" y="0"/>
                    </a:moveTo>
                    <a:lnTo>
                      <a:pt x="119542" y="22503"/>
                    </a:lnTo>
                    <a:cubicBezTo>
                      <a:pt x="146889" y="49850"/>
                      <a:pt x="146889" y="94188"/>
                      <a:pt x="119542" y="121535"/>
                    </a:cubicBezTo>
                    <a:cubicBezTo>
                      <a:pt x="92195" y="148882"/>
                      <a:pt x="47857" y="148882"/>
                      <a:pt x="20510" y="121535"/>
                    </a:cubicBezTo>
                    <a:cubicBezTo>
                      <a:pt x="-6837" y="94188"/>
                      <a:pt x="-6837" y="49850"/>
                      <a:pt x="20510" y="22503"/>
                    </a:cubicBezTo>
                    <a:lnTo>
                      <a:pt x="43013" y="0"/>
                    </a:lnTo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94" name="円/楕円 4">
                <a:extLst>
                  <a:ext uri="{FF2B5EF4-FFF2-40B4-BE49-F238E27FC236}">
                    <a16:creationId xmlns:a16="http://schemas.microsoft.com/office/drawing/2014/main" id="{75A7CA0E-2D01-4E69-9F1F-16E80BDFC676}"/>
                  </a:ext>
                </a:extLst>
              </p:cNvPr>
              <p:cNvSpPr/>
              <p:nvPr/>
            </p:nvSpPr>
            <p:spPr>
              <a:xfrm>
                <a:off x="962545" y="5300621"/>
                <a:ext cx="202159" cy="54588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60" name="月 459">
              <a:extLst>
                <a:ext uri="{FF2B5EF4-FFF2-40B4-BE49-F238E27FC236}">
                  <a16:creationId xmlns:a16="http://schemas.microsoft.com/office/drawing/2014/main" id="{191C3D2F-BEFE-4505-939B-2024B8E8BB4C}"/>
                </a:ext>
              </a:extLst>
            </p:cNvPr>
            <p:cNvSpPr/>
            <p:nvPr/>
          </p:nvSpPr>
          <p:spPr bwMode="auto">
            <a:xfrm rot="16200000">
              <a:off x="2916073" y="5032501"/>
              <a:ext cx="45719" cy="145033"/>
            </a:xfrm>
            <a:prstGeom prst="moon">
              <a:avLst>
                <a:gd name="adj" fmla="val 71573"/>
              </a:avLst>
            </a:prstGeom>
            <a:solidFill>
              <a:sysClr val="windowText" lastClr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461" name="月 460">
              <a:extLst>
                <a:ext uri="{FF2B5EF4-FFF2-40B4-BE49-F238E27FC236}">
                  <a16:creationId xmlns:a16="http://schemas.microsoft.com/office/drawing/2014/main" id="{FBF2F162-C742-4639-8724-9C0C33C4A8C4}"/>
                </a:ext>
              </a:extLst>
            </p:cNvPr>
            <p:cNvSpPr/>
            <p:nvPr/>
          </p:nvSpPr>
          <p:spPr bwMode="auto">
            <a:xfrm rot="16200000">
              <a:off x="3182773" y="5032501"/>
              <a:ext cx="45719" cy="145033"/>
            </a:xfrm>
            <a:prstGeom prst="moon">
              <a:avLst>
                <a:gd name="adj" fmla="val 71573"/>
              </a:avLst>
            </a:prstGeom>
            <a:solidFill>
              <a:sysClr val="windowText" lastClr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462" name="楕円 461">
              <a:extLst>
                <a:ext uri="{FF2B5EF4-FFF2-40B4-BE49-F238E27FC236}">
                  <a16:creationId xmlns:a16="http://schemas.microsoft.com/office/drawing/2014/main" id="{11CC4BB8-84EE-4816-9BBC-6C7B3699470D}"/>
                </a:ext>
              </a:extLst>
            </p:cNvPr>
            <p:cNvSpPr/>
            <p:nvPr/>
          </p:nvSpPr>
          <p:spPr bwMode="auto">
            <a:xfrm>
              <a:off x="3183106" y="5194931"/>
              <a:ext cx="107202" cy="45719"/>
            </a:xfrm>
            <a:prstGeom prst="ellipse">
              <a:avLst/>
            </a:prstGeom>
            <a:solidFill>
              <a:srgbClr val="FF99CC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463" name="楕円 462">
              <a:extLst>
                <a:ext uri="{FF2B5EF4-FFF2-40B4-BE49-F238E27FC236}">
                  <a16:creationId xmlns:a16="http://schemas.microsoft.com/office/drawing/2014/main" id="{BC85161D-8DE6-40B8-9C11-2C69C5ACA33A}"/>
                </a:ext>
              </a:extLst>
            </p:cNvPr>
            <p:cNvSpPr/>
            <p:nvPr/>
          </p:nvSpPr>
          <p:spPr bwMode="auto">
            <a:xfrm>
              <a:off x="2861637" y="5194931"/>
              <a:ext cx="107202" cy="45719"/>
            </a:xfrm>
            <a:prstGeom prst="ellipse">
              <a:avLst/>
            </a:prstGeom>
            <a:solidFill>
              <a:srgbClr val="FF99CC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464" name="グループ化 463">
              <a:extLst>
                <a:ext uri="{FF2B5EF4-FFF2-40B4-BE49-F238E27FC236}">
                  <a16:creationId xmlns:a16="http://schemas.microsoft.com/office/drawing/2014/main" id="{177BA028-58F8-4361-B968-DE5F6375C01E}"/>
                </a:ext>
              </a:extLst>
            </p:cNvPr>
            <p:cNvGrpSpPr/>
            <p:nvPr/>
          </p:nvGrpSpPr>
          <p:grpSpPr>
            <a:xfrm>
              <a:off x="2544563" y="5398251"/>
              <a:ext cx="1063804" cy="497725"/>
              <a:chOff x="662423" y="3416873"/>
              <a:chExt cx="1063804" cy="497725"/>
            </a:xfrm>
          </p:grpSpPr>
          <p:grpSp>
            <p:nvGrpSpPr>
              <p:cNvPr id="476" name="グループ化 475">
                <a:extLst>
                  <a:ext uri="{FF2B5EF4-FFF2-40B4-BE49-F238E27FC236}">
                    <a16:creationId xmlns:a16="http://schemas.microsoft.com/office/drawing/2014/main" id="{44FB3320-D5D9-4DEA-8030-69165E83A762}"/>
                  </a:ext>
                </a:extLst>
              </p:cNvPr>
              <p:cNvGrpSpPr/>
              <p:nvPr/>
            </p:nvGrpSpPr>
            <p:grpSpPr>
              <a:xfrm>
                <a:off x="1538723" y="3416873"/>
                <a:ext cx="187504" cy="262775"/>
                <a:chOff x="1538723" y="3290585"/>
                <a:chExt cx="277618" cy="389064"/>
              </a:xfrm>
            </p:grpSpPr>
            <p:sp>
              <p:nvSpPr>
                <p:cNvPr id="486" name="フリーフォーム: 図形 485">
                  <a:extLst>
                    <a:ext uri="{FF2B5EF4-FFF2-40B4-BE49-F238E27FC236}">
                      <a16:creationId xmlns:a16="http://schemas.microsoft.com/office/drawing/2014/main" id="{C275BB75-4C49-4E9F-A3F5-DFC216FF57C7}"/>
                    </a:ext>
                  </a:extLst>
                </p:cNvPr>
                <p:cNvSpPr/>
                <p:nvPr/>
              </p:nvSpPr>
              <p:spPr bwMode="auto">
                <a:xfrm>
                  <a:off x="1538723" y="3290585"/>
                  <a:ext cx="140458" cy="389064"/>
                </a:xfrm>
                <a:custGeom>
                  <a:avLst/>
                  <a:gdLst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063068 w 1472713"/>
                    <a:gd name="connsiteY3" fmla="*/ 2158521 h 4079369"/>
                    <a:gd name="connsiteX4" fmla="*/ 1156353 w 1472713"/>
                    <a:gd name="connsiteY4" fmla="*/ 2235489 h 4079369"/>
                    <a:gd name="connsiteX5" fmla="*/ 1472713 w 1472713"/>
                    <a:gd name="connsiteY5" fmla="*/ 2999249 h 4079369"/>
                    <a:gd name="connsiteX6" fmla="*/ 392593 w 1472713"/>
                    <a:gd name="connsiteY6" fmla="*/ 4079369 h 4079369"/>
                    <a:gd name="connsiteX7" fmla="*/ 932653 w 1472713"/>
                    <a:gd name="connsiteY7" fmla="*/ 2999249 h 4079369"/>
                    <a:gd name="connsiteX8" fmla="*/ 392593 w 1472713"/>
                    <a:gd name="connsiteY8" fmla="*/ 1919129 h 4079369"/>
                    <a:gd name="connsiteX9" fmla="*/ 409646 w 1472713"/>
                    <a:gd name="connsiteY9" fmla="*/ 1920848 h 4079369"/>
                    <a:gd name="connsiteX10" fmla="*/ 316360 w 1472713"/>
                    <a:gd name="connsiteY10" fmla="*/ 1843880 h 4079369"/>
                    <a:gd name="connsiteX11" fmla="*/ 0 w 1472713"/>
                    <a:gd name="connsiteY11" fmla="*/ 1080120 h 4079369"/>
                    <a:gd name="connsiteX12" fmla="*/ 1080120 w 1472713"/>
                    <a:gd name="connsiteY12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409646 w 1472713"/>
                    <a:gd name="connsiteY8" fmla="*/ 1920848 h 4079369"/>
                    <a:gd name="connsiteX9" fmla="*/ 316360 w 1472713"/>
                    <a:gd name="connsiteY9" fmla="*/ 1843880 h 4079369"/>
                    <a:gd name="connsiteX10" fmla="*/ 0 w 1472713"/>
                    <a:gd name="connsiteY10" fmla="*/ 1080120 h 4079369"/>
                    <a:gd name="connsiteX11" fmla="*/ 1080120 w 1472713"/>
                    <a:gd name="connsiteY11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316360 w 1472713"/>
                    <a:gd name="connsiteY8" fmla="*/ 1843880 h 4079369"/>
                    <a:gd name="connsiteX9" fmla="*/ 0 w 1472713"/>
                    <a:gd name="connsiteY9" fmla="*/ 1080120 h 4079369"/>
                    <a:gd name="connsiteX10" fmla="*/ 1080120 w 1472713"/>
                    <a:gd name="connsiteY10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713" h="4079369">
                      <a:moveTo>
                        <a:pt x="1080120" y="0"/>
                      </a:moveTo>
                      <a:cubicBezTo>
                        <a:pt x="740144" y="254982"/>
                        <a:pt x="527355" y="707539"/>
                        <a:pt x="540060" y="1080120"/>
                      </a:cubicBezTo>
                      <a:cubicBezTo>
                        <a:pt x="552766" y="1452702"/>
                        <a:pt x="779931" y="1877534"/>
                        <a:pt x="1156353" y="2235489"/>
                      </a:cubicBezTo>
                      <a:cubicBezTo>
                        <a:pt x="1371324" y="2409269"/>
                        <a:pt x="1472713" y="2700982"/>
                        <a:pt x="1472713" y="2999249"/>
                      </a:cubicBezTo>
                      <a:cubicBezTo>
                        <a:pt x="1472713" y="3595783"/>
                        <a:pt x="989127" y="4079369"/>
                        <a:pt x="392593" y="4079369"/>
                      </a:cubicBezTo>
                      <a:cubicBezTo>
                        <a:pt x="732569" y="3824387"/>
                        <a:pt x="935198" y="3376910"/>
                        <a:pt x="932653" y="2999249"/>
                      </a:cubicBezTo>
                      <a:cubicBezTo>
                        <a:pt x="930108" y="2621588"/>
                        <a:pt x="799462" y="2178975"/>
                        <a:pt x="377320" y="1813400"/>
                      </a:cubicBezTo>
                      <a:cubicBezTo>
                        <a:pt x="115198" y="1569745"/>
                        <a:pt x="0" y="1378387"/>
                        <a:pt x="0" y="1080120"/>
                      </a:cubicBezTo>
                      <a:cubicBezTo>
                        <a:pt x="0" y="483586"/>
                        <a:pt x="483586" y="0"/>
                        <a:pt x="1080120" y="0"/>
                      </a:cubicBezTo>
                      <a:close/>
                    </a:path>
                  </a:pathLst>
                </a:custGeom>
                <a:solidFill>
                  <a:srgbClr val="FFFFFF">
                    <a:alpha val="69804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87" name="フリーフォーム: 図形 486">
                  <a:extLst>
                    <a:ext uri="{FF2B5EF4-FFF2-40B4-BE49-F238E27FC236}">
                      <a16:creationId xmlns:a16="http://schemas.microsoft.com/office/drawing/2014/main" id="{CA170241-01E3-4195-9027-2286DE7AC721}"/>
                    </a:ext>
                  </a:extLst>
                </p:cNvPr>
                <p:cNvSpPr/>
                <p:nvPr/>
              </p:nvSpPr>
              <p:spPr bwMode="auto">
                <a:xfrm>
                  <a:off x="1675883" y="3290585"/>
                  <a:ext cx="140458" cy="389064"/>
                </a:xfrm>
                <a:custGeom>
                  <a:avLst/>
                  <a:gdLst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063068 w 1472713"/>
                    <a:gd name="connsiteY3" fmla="*/ 2158521 h 4079369"/>
                    <a:gd name="connsiteX4" fmla="*/ 1156353 w 1472713"/>
                    <a:gd name="connsiteY4" fmla="*/ 2235489 h 4079369"/>
                    <a:gd name="connsiteX5" fmla="*/ 1472713 w 1472713"/>
                    <a:gd name="connsiteY5" fmla="*/ 2999249 h 4079369"/>
                    <a:gd name="connsiteX6" fmla="*/ 392593 w 1472713"/>
                    <a:gd name="connsiteY6" fmla="*/ 4079369 h 4079369"/>
                    <a:gd name="connsiteX7" fmla="*/ 932653 w 1472713"/>
                    <a:gd name="connsiteY7" fmla="*/ 2999249 h 4079369"/>
                    <a:gd name="connsiteX8" fmla="*/ 392593 w 1472713"/>
                    <a:gd name="connsiteY8" fmla="*/ 1919129 h 4079369"/>
                    <a:gd name="connsiteX9" fmla="*/ 409646 w 1472713"/>
                    <a:gd name="connsiteY9" fmla="*/ 1920848 h 4079369"/>
                    <a:gd name="connsiteX10" fmla="*/ 316360 w 1472713"/>
                    <a:gd name="connsiteY10" fmla="*/ 1843880 h 4079369"/>
                    <a:gd name="connsiteX11" fmla="*/ 0 w 1472713"/>
                    <a:gd name="connsiteY11" fmla="*/ 1080120 h 4079369"/>
                    <a:gd name="connsiteX12" fmla="*/ 1080120 w 1472713"/>
                    <a:gd name="connsiteY12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409646 w 1472713"/>
                    <a:gd name="connsiteY8" fmla="*/ 1920848 h 4079369"/>
                    <a:gd name="connsiteX9" fmla="*/ 316360 w 1472713"/>
                    <a:gd name="connsiteY9" fmla="*/ 1843880 h 4079369"/>
                    <a:gd name="connsiteX10" fmla="*/ 0 w 1472713"/>
                    <a:gd name="connsiteY10" fmla="*/ 1080120 h 4079369"/>
                    <a:gd name="connsiteX11" fmla="*/ 1080120 w 1472713"/>
                    <a:gd name="connsiteY11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316360 w 1472713"/>
                    <a:gd name="connsiteY8" fmla="*/ 1843880 h 4079369"/>
                    <a:gd name="connsiteX9" fmla="*/ 0 w 1472713"/>
                    <a:gd name="connsiteY9" fmla="*/ 1080120 h 4079369"/>
                    <a:gd name="connsiteX10" fmla="*/ 1080120 w 1472713"/>
                    <a:gd name="connsiteY10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713" h="4079369">
                      <a:moveTo>
                        <a:pt x="1080120" y="0"/>
                      </a:moveTo>
                      <a:cubicBezTo>
                        <a:pt x="740144" y="254982"/>
                        <a:pt x="527355" y="707539"/>
                        <a:pt x="540060" y="1080120"/>
                      </a:cubicBezTo>
                      <a:cubicBezTo>
                        <a:pt x="552766" y="1452702"/>
                        <a:pt x="779931" y="1877534"/>
                        <a:pt x="1156353" y="2235489"/>
                      </a:cubicBezTo>
                      <a:cubicBezTo>
                        <a:pt x="1371324" y="2409269"/>
                        <a:pt x="1472713" y="2700982"/>
                        <a:pt x="1472713" y="2999249"/>
                      </a:cubicBezTo>
                      <a:cubicBezTo>
                        <a:pt x="1472713" y="3595783"/>
                        <a:pt x="989127" y="4079369"/>
                        <a:pt x="392593" y="4079369"/>
                      </a:cubicBezTo>
                      <a:cubicBezTo>
                        <a:pt x="732569" y="3824387"/>
                        <a:pt x="935198" y="3376910"/>
                        <a:pt x="932653" y="2999249"/>
                      </a:cubicBezTo>
                      <a:cubicBezTo>
                        <a:pt x="930108" y="2621588"/>
                        <a:pt x="799462" y="2178975"/>
                        <a:pt x="377320" y="1813400"/>
                      </a:cubicBezTo>
                      <a:cubicBezTo>
                        <a:pt x="115198" y="1569745"/>
                        <a:pt x="0" y="1378387"/>
                        <a:pt x="0" y="1080120"/>
                      </a:cubicBezTo>
                      <a:cubicBezTo>
                        <a:pt x="0" y="483586"/>
                        <a:pt x="483586" y="0"/>
                        <a:pt x="1080120" y="0"/>
                      </a:cubicBezTo>
                      <a:close/>
                    </a:path>
                  </a:pathLst>
                </a:custGeom>
                <a:solidFill>
                  <a:srgbClr val="FFFFFF">
                    <a:alpha val="69804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477" name="グループ化 476">
                <a:extLst>
                  <a:ext uri="{FF2B5EF4-FFF2-40B4-BE49-F238E27FC236}">
                    <a16:creationId xmlns:a16="http://schemas.microsoft.com/office/drawing/2014/main" id="{569A999B-C770-49FE-AA8E-5B38D5DA0F07}"/>
                  </a:ext>
                </a:extLst>
              </p:cNvPr>
              <p:cNvGrpSpPr/>
              <p:nvPr/>
            </p:nvGrpSpPr>
            <p:grpSpPr>
              <a:xfrm>
                <a:off x="662423" y="3416873"/>
                <a:ext cx="187504" cy="262775"/>
                <a:chOff x="1538723" y="3290585"/>
                <a:chExt cx="277618" cy="389064"/>
              </a:xfrm>
            </p:grpSpPr>
            <p:sp>
              <p:nvSpPr>
                <p:cNvPr id="484" name="フリーフォーム: 図形 483">
                  <a:extLst>
                    <a:ext uri="{FF2B5EF4-FFF2-40B4-BE49-F238E27FC236}">
                      <a16:creationId xmlns:a16="http://schemas.microsoft.com/office/drawing/2014/main" id="{7C08917E-73A0-4F57-BF29-57DC39DDC49F}"/>
                    </a:ext>
                  </a:extLst>
                </p:cNvPr>
                <p:cNvSpPr/>
                <p:nvPr/>
              </p:nvSpPr>
              <p:spPr bwMode="auto">
                <a:xfrm>
                  <a:off x="1538723" y="3290585"/>
                  <a:ext cx="140458" cy="389064"/>
                </a:xfrm>
                <a:custGeom>
                  <a:avLst/>
                  <a:gdLst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063068 w 1472713"/>
                    <a:gd name="connsiteY3" fmla="*/ 2158521 h 4079369"/>
                    <a:gd name="connsiteX4" fmla="*/ 1156353 w 1472713"/>
                    <a:gd name="connsiteY4" fmla="*/ 2235489 h 4079369"/>
                    <a:gd name="connsiteX5" fmla="*/ 1472713 w 1472713"/>
                    <a:gd name="connsiteY5" fmla="*/ 2999249 h 4079369"/>
                    <a:gd name="connsiteX6" fmla="*/ 392593 w 1472713"/>
                    <a:gd name="connsiteY6" fmla="*/ 4079369 h 4079369"/>
                    <a:gd name="connsiteX7" fmla="*/ 932653 w 1472713"/>
                    <a:gd name="connsiteY7" fmla="*/ 2999249 h 4079369"/>
                    <a:gd name="connsiteX8" fmla="*/ 392593 w 1472713"/>
                    <a:gd name="connsiteY8" fmla="*/ 1919129 h 4079369"/>
                    <a:gd name="connsiteX9" fmla="*/ 409646 w 1472713"/>
                    <a:gd name="connsiteY9" fmla="*/ 1920848 h 4079369"/>
                    <a:gd name="connsiteX10" fmla="*/ 316360 w 1472713"/>
                    <a:gd name="connsiteY10" fmla="*/ 1843880 h 4079369"/>
                    <a:gd name="connsiteX11" fmla="*/ 0 w 1472713"/>
                    <a:gd name="connsiteY11" fmla="*/ 1080120 h 4079369"/>
                    <a:gd name="connsiteX12" fmla="*/ 1080120 w 1472713"/>
                    <a:gd name="connsiteY12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409646 w 1472713"/>
                    <a:gd name="connsiteY8" fmla="*/ 1920848 h 4079369"/>
                    <a:gd name="connsiteX9" fmla="*/ 316360 w 1472713"/>
                    <a:gd name="connsiteY9" fmla="*/ 1843880 h 4079369"/>
                    <a:gd name="connsiteX10" fmla="*/ 0 w 1472713"/>
                    <a:gd name="connsiteY10" fmla="*/ 1080120 h 4079369"/>
                    <a:gd name="connsiteX11" fmla="*/ 1080120 w 1472713"/>
                    <a:gd name="connsiteY11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316360 w 1472713"/>
                    <a:gd name="connsiteY8" fmla="*/ 1843880 h 4079369"/>
                    <a:gd name="connsiteX9" fmla="*/ 0 w 1472713"/>
                    <a:gd name="connsiteY9" fmla="*/ 1080120 h 4079369"/>
                    <a:gd name="connsiteX10" fmla="*/ 1080120 w 1472713"/>
                    <a:gd name="connsiteY10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713" h="4079369">
                      <a:moveTo>
                        <a:pt x="1080120" y="0"/>
                      </a:moveTo>
                      <a:cubicBezTo>
                        <a:pt x="740144" y="254982"/>
                        <a:pt x="527355" y="707539"/>
                        <a:pt x="540060" y="1080120"/>
                      </a:cubicBezTo>
                      <a:cubicBezTo>
                        <a:pt x="552766" y="1452702"/>
                        <a:pt x="779931" y="1877534"/>
                        <a:pt x="1156353" y="2235489"/>
                      </a:cubicBezTo>
                      <a:cubicBezTo>
                        <a:pt x="1371324" y="2409269"/>
                        <a:pt x="1472713" y="2700982"/>
                        <a:pt x="1472713" y="2999249"/>
                      </a:cubicBezTo>
                      <a:cubicBezTo>
                        <a:pt x="1472713" y="3595783"/>
                        <a:pt x="989127" y="4079369"/>
                        <a:pt x="392593" y="4079369"/>
                      </a:cubicBezTo>
                      <a:cubicBezTo>
                        <a:pt x="732569" y="3824387"/>
                        <a:pt x="935198" y="3376910"/>
                        <a:pt x="932653" y="2999249"/>
                      </a:cubicBezTo>
                      <a:cubicBezTo>
                        <a:pt x="930108" y="2621588"/>
                        <a:pt x="799462" y="2178975"/>
                        <a:pt x="377320" y="1813400"/>
                      </a:cubicBezTo>
                      <a:cubicBezTo>
                        <a:pt x="115198" y="1569745"/>
                        <a:pt x="0" y="1378387"/>
                        <a:pt x="0" y="1080120"/>
                      </a:cubicBezTo>
                      <a:cubicBezTo>
                        <a:pt x="0" y="483586"/>
                        <a:pt x="483586" y="0"/>
                        <a:pt x="1080120" y="0"/>
                      </a:cubicBezTo>
                      <a:close/>
                    </a:path>
                  </a:pathLst>
                </a:custGeom>
                <a:solidFill>
                  <a:srgbClr val="FFFFFF">
                    <a:alpha val="69804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85" name="フリーフォーム: 図形 484">
                  <a:extLst>
                    <a:ext uri="{FF2B5EF4-FFF2-40B4-BE49-F238E27FC236}">
                      <a16:creationId xmlns:a16="http://schemas.microsoft.com/office/drawing/2014/main" id="{29864E81-9089-4866-BF2B-1C64C9A36C63}"/>
                    </a:ext>
                  </a:extLst>
                </p:cNvPr>
                <p:cNvSpPr/>
                <p:nvPr/>
              </p:nvSpPr>
              <p:spPr bwMode="auto">
                <a:xfrm>
                  <a:off x="1675883" y="3290585"/>
                  <a:ext cx="140458" cy="389064"/>
                </a:xfrm>
                <a:custGeom>
                  <a:avLst/>
                  <a:gdLst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063068 w 1472713"/>
                    <a:gd name="connsiteY3" fmla="*/ 2158521 h 4079369"/>
                    <a:gd name="connsiteX4" fmla="*/ 1156353 w 1472713"/>
                    <a:gd name="connsiteY4" fmla="*/ 2235489 h 4079369"/>
                    <a:gd name="connsiteX5" fmla="*/ 1472713 w 1472713"/>
                    <a:gd name="connsiteY5" fmla="*/ 2999249 h 4079369"/>
                    <a:gd name="connsiteX6" fmla="*/ 392593 w 1472713"/>
                    <a:gd name="connsiteY6" fmla="*/ 4079369 h 4079369"/>
                    <a:gd name="connsiteX7" fmla="*/ 932653 w 1472713"/>
                    <a:gd name="connsiteY7" fmla="*/ 2999249 h 4079369"/>
                    <a:gd name="connsiteX8" fmla="*/ 392593 w 1472713"/>
                    <a:gd name="connsiteY8" fmla="*/ 1919129 h 4079369"/>
                    <a:gd name="connsiteX9" fmla="*/ 409646 w 1472713"/>
                    <a:gd name="connsiteY9" fmla="*/ 1920848 h 4079369"/>
                    <a:gd name="connsiteX10" fmla="*/ 316360 w 1472713"/>
                    <a:gd name="connsiteY10" fmla="*/ 1843880 h 4079369"/>
                    <a:gd name="connsiteX11" fmla="*/ 0 w 1472713"/>
                    <a:gd name="connsiteY11" fmla="*/ 1080120 h 4079369"/>
                    <a:gd name="connsiteX12" fmla="*/ 1080120 w 1472713"/>
                    <a:gd name="connsiteY12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409646 w 1472713"/>
                    <a:gd name="connsiteY8" fmla="*/ 1920848 h 4079369"/>
                    <a:gd name="connsiteX9" fmla="*/ 316360 w 1472713"/>
                    <a:gd name="connsiteY9" fmla="*/ 1843880 h 4079369"/>
                    <a:gd name="connsiteX10" fmla="*/ 0 w 1472713"/>
                    <a:gd name="connsiteY10" fmla="*/ 1080120 h 4079369"/>
                    <a:gd name="connsiteX11" fmla="*/ 1080120 w 1472713"/>
                    <a:gd name="connsiteY11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316360 w 1472713"/>
                    <a:gd name="connsiteY8" fmla="*/ 1843880 h 4079369"/>
                    <a:gd name="connsiteX9" fmla="*/ 0 w 1472713"/>
                    <a:gd name="connsiteY9" fmla="*/ 1080120 h 4079369"/>
                    <a:gd name="connsiteX10" fmla="*/ 1080120 w 1472713"/>
                    <a:gd name="connsiteY10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713" h="4079369">
                      <a:moveTo>
                        <a:pt x="1080120" y="0"/>
                      </a:moveTo>
                      <a:cubicBezTo>
                        <a:pt x="740144" y="254982"/>
                        <a:pt x="527355" y="707539"/>
                        <a:pt x="540060" y="1080120"/>
                      </a:cubicBezTo>
                      <a:cubicBezTo>
                        <a:pt x="552766" y="1452702"/>
                        <a:pt x="779931" y="1877534"/>
                        <a:pt x="1156353" y="2235489"/>
                      </a:cubicBezTo>
                      <a:cubicBezTo>
                        <a:pt x="1371324" y="2409269"/>
                        <a:pt x="1472713" y="2700982"/>
                        <a:pt x="1472713" y="2999249"/>
                      </a:cubicBezTo>
                      <a:cubicBezTo>
                        <a:pt x="1472713" y="3595783"/>
                        <a:pt x="989127" y="4079369"/>
                        <a:pt x="392593" y="4079369"/>
                      </a:cubicBezTo>
                      <a:cubicBezTo>
                        <a:pt x="732569" y="3824387"/>
                        <a:pt x="935198" y="3376910"/>
                        <a:pt x="932653" y="2999249"/>
                      </a:cubicBezTo>
                      <a:cubicBezTo>
                        <a:pt x="930108" y="2621588"/>
                        <a:pt x="799462" y="2178975"/>
                        <a:pt x="377320" y="1813400"/>
                      </a:cubicBezTo>
                      <a:cubicBezTo>
                        <a:pt x="115198" y="1569745"/>
                        <a:pt x="0" y="1378387"/>
                        <a:pt x="0" y="1080120"/>
                      </a:cubicBezTo>
                      <a:cubicBezTo>
                        <a:pt x="0" y="483586"/>
                        <a:pt x="483586" y="0"/>
                        <a:pt x="1080120" y="0"/>
                      </a:cubicBezTo>
                      <a:close/>
                    </a:path>
                  </a:pathLst>
                </a:custGeom>
                <a:solidFill>
                  <a:srgbClr val="FFFFFF">
                    <a:alpha val="69804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478" name="グループ化 477">
                <a:extLst>
                  <a:ext uri="{FF2B5EF4-FFF2-40B4-BE49-F238E27FC236}">
                    <a16:creationId xmlns:a16="http://schemas.microsoft.com/office/drawing/2014/main" id="{4191381C-8357-4AA4-8EC1-3FD86E5B9ACC}"/>
                  </a:ext>
                </a:extLst>
              </p:cNvPr>
              <p:cNvGrpSpPr/>
              <p:nvPr/>
            </p:nvGrpSpPr>
            <p:grpSpPr>
              <a:xfrm>
                <a:off x="1329173" y="3620073"/>
                <a:ext cx="187504" cy="262775"/>
                <a:chOff x="1538723" y="3290585"/>
                <a:chExt cx="277618" cy="389064"/>
              </a:xfrm>
            </p:grpSpPr>
            <p:sp>
              <p:nvSpPr>
                <p:cNvPr id="482" name="フリーフォーム: 図形 481">
                  <a:extLst>
                    <a:ext uri="{FF2B5EF4-FFF2-40B4-BE49-F238E27FC236}">
                      <a16:creationId xmlns:a16="http://schemas.microsoft.com/office/drawing/2014/main" id="{AABCEE52-CE85-4946-9881-33BBC7C7D2A4}"/>
                    </a:ext>
                  </a:extLst>
                </p:cNvPr>
                <p:cNvSpPr/>
                <p:nvPr/>
              </p:nvSpPr>
              <p:spPr bwMode="auto">
                <a:xfrm>
                  <a:off x="1538723" y="3290585"/>
                  <a:ext cx="140458" cy="389064"/>
                </a:xfrm>
                <a:custGeom>
                  <a:avLst/>
                  <a:gdLst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063068 w 1472713"/>
                    <a:gd name="connsiteY3" fmla="*/ 2158521 h 4079369"/>
                    <a:gd name="connsiteX4" fmla="*/ 1156353 w 1472713"/>
                    <a:gd name="connsiteY4" fmla="*/ 2235489 h 4079369"/>
                    <a:gd name="connsiteX5" fmla="*/ 1472713 w 1472713"/>
                    <a:gd name="connsiteY5" fmla="*/ 2999249 h 4079369"/>
                    <a:gd name="connsiteX6" fmla="*/ 392593 w 1472713"/>
                    <a:gd name="connsiteY6" fmla="*/ 4079369 h 4079369"/>
                    <a:gd name="connsiteX7" fmla="*/ 932653 w 1472713"/>
                    <a:gd name="connsiteY7" fmla="*/ 2999249 h 4079369"/>
                    <a:gd name="connsiteX8" fmla="*/ 392593 w 1472713"/>
                    <a:gd name="connsiteY8" fmla="*/ 1919129 h 4079369"/>
                    <a:gd name="connsiteX9" fmla="*/ 409646 w 1472713"/>
                    <a:gd name="connsiteY9" fmla="*/ 1920848 h 4079369"/>
                    <a:gd name="connsiteX10" fmla="*/ 316360 w 1472713"/>
                    <a:gd name="connsiteY10" fmla="*/ 1843880 h 4079369"/>
                    <a:gd name="connsiteX11" fmla="*/ 0 w 1472713"/>
                    <a:gd name="connsiteY11" fmla="*/ 1080120 h 4079369"/>
                    <a:gd name="connsiteX12" fmla="*/ 1080120 w 1472713"/>
                    <a:gd name="connsiteY12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409646 w 1472713"/>
                    <a:gd name="connsiteY8" fmla="*/ 1920848 h 4079369"/>
                    <a:gd name="connsiteX9" fmla="*/ 316360 w 1472713"/>
                    <a:gd name="connsiteY9" fmla="*/ 1843880 h 4079369"/>
                    <a:gd name="connsiteX10" fmla="*/ 0 w 1472713"/>
                    <a:gd name="connsiteY10" fmla="*/ 1080120 h 4079369"/>
                    <a:gd name="connsiteX11" fmla="*/ 1080120 w 1472713"/>
                    <a:gd name="connsiteY11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316360 w 1472713"/>
                    <a:gd name="connsiteY8" fmla="*/ 1843880 h 4079369"/>
                    <a:gd name="connsiteX9" fmla="*/ 0 w 1472713"/>
                    <a:gd name="connsiteY9" fmla="*/ 1080120 h 4079369"/>
                    <a:gd name="connsiteX10" fmla="*/ 1080120 w 1472713"/>
                    <a:gd name="connsiteY10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713" h="4079369">
                      <a:moveTo>
                        <a:pt x="1080120" y="0"/>
                      </a:moveTo>
                      <a:cubicBezTo>
                        <a:pt x="740144" y="254982"/>
                        <a:pt x="527355" y="707539"/>
                        <a:pt x="540060" y="1080120"/>
                      </a:cubicBezTo>
                      <a:cubicBezTo>
                        <a:pt x="552766" y="1452702"/>
                        <a:pt x="779931" y="1877534"/>
                        <a:pt x="1156353" y="2235489"/>
                      </a:cubicBezTo>
                      <a:cubicBezTo>
                        <a:pt x="1371324" y="2409269"/>
                        <a:pt x="1472713" y="2700982"/>
                        <a:pt x="1472713" y="2999249"/>
                      </a:cubicBezTo>
                      <a:cubicBezTo>
                        <a:pt x="1472713" y="3595783"/>
                        <a:pt x="989127" y="4079369"/>
                        <a:pt x="392593" y="4079369"/>
                      </a:cubicBezTo>
                      <a:cubicBezTo>
                        <a:pt x="732569" y="3824387"/>
                        <a:pt x="935198" y="3376910"/>
                        <a:pt x="932653" y="2999249"/>
                      </a:cubicBezTo>
                      <a:cubicBezTo>
                        <a:pt x="930108" y="2621588"/>
                        <a:pt x="799462" y="2178975"/>
                        <a:pt x="377320" y="1813400"/>
                      </a:cubicBezTo>
                      <a:cubicBezTo>
                        <a:pt x="115198" y="1569745"/>
                        <a:pt x="0" y="1378387"/>
                        <a:pt x="0" y="1080120"/>
                      </a:cubicBezTo>
                      <a:cubicBezTo>
                        <a:pt x="0" y="483586"/>
                        <a:pt x="483586" y="0"/>
                        <a:pt x="1080120" y="0"/>
                      </a:cubicBezTo>
                      <a:close/>
                    </a:path>
                  </a:pathLst>
                </a:custGeom>
                <a:solidFill>
                  <a:srgbClr val="FFFFFF">
                    <a:alpha val="69804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83" name="フリーフォーム: 図形 482">
                  <a:extLst>
                    <a:ext uri="{FF2B5EF4-FFF2-40B4-BE49-F238E27FC236}">
                      <a16:creationId xmlns:a16="http://schemas.microsoft.com/office/drawing/2014/main" id="{33895CC6-0F2F-4985-82F0-EC622406210D}"/>
                    </a:ext>
                  </a:extLst>
                </p:cNvPr>
                <p:cNvSpPr/>
                <p:nvPr/>
              </p:nvSpPr>
              <p:spPr bwMode="auto">
                <a:xfrm>
                  <a:off x="1675883" y="3290585"/>
                  <a:ext cx="140458" cy="389064"/>
                </a:xfrm>
                <a:custGeom>
                  <a:avLst/>
                  <a:gdLst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063068 w 1472713"/>
                    <a:gd name="connsiteY3" fmla="*/ 2158521 h 4079369"/>
                    <a:gd name="connsiteX4" fmla="*/ 1156353 w 1472713"/>
                    <a:gd name="connsiteY4" fmla="*/ 2235489 h 4079369"/>
                    <a:gd name="connsiteX5" fmla="*/ 1472713 w 1472713"/>
                    <a:gd name="connsiteY5" fmla="*/ 2999249 h 4079369"/>
                    <a:gd name="connsiteX6" fmla="*/ 392593 w 1472713"/>
                    <a:gd name="connsiteY6" fmla="*/ 4079369 h 4079369"/>
                    <a:gd name="connsiteX7" fmla="*/ 932653 w 1472713"/>
                    <a:gd name="connsiteY7" fmla="*/ 2999249 h 4079369"/>
                    <a:gd name="connsiteX8" fmla="*/ 392593 w 1472713"/>
                    <a:gd name="connsiteY8" fmla="*/ 1919129 h 4079369"/>
                    <a:gd name="connsiteX9" fmla="*/ 409646 w 1472713"/>
                    <a:gd name="connsiteY9" fmla="*/ 1920848 h 4079369"/>
                    <a:gd name="connsiteX10" fmla="*/ 316360 w 1472713"/>
                    <a:gd name="connsiteY10" fmla="*/ 1843880 h 4079369"/>
                    <a:gd name="connsiteX11" fmla="*/ 0 w 1472713"/>
                    <a:gd name="connsiteY11" fmla="*/ 1080120 h 4079369"/>
                    <a:gd name="connsiteX12" fmla="*/ 1080120 w 1472713"/>
                    <a:gd name="connsiteY12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409646 w 1472713"/>
                    <a:gd name="connsiteY8" fmla="*/ 1920848 h 4079369"/>
                    <a:gd name="connsiteX9" fmla="*/ 316360 w 1472713"/>
                    <a:gd name="connsiteY9" fmla="*/ 1843880 h 4079369"/>
                    <a:gd name="connsiteX10" fmla="*/ 0 w 1472713"/>
                    <a:gd name="connsiteY10" fmla="*/ 1080120 h 4079369"/>
                    <a:gd name="connsiteX11" fmla="*/ 1080120 w 1472713"/>
                    <a:gd name="connsiteY11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316360 w 1472713"/>
                    <a:gd name="connsiteY8" fmla="*/ 1843880 h 4079369"/>
                    <a:gd name="connsiteX9" fmla="*/ 0 w 1472713"/>
                    <a:gd name="connsiteY9" fmla="*/ 1080120 h 4079369"/>
                    <a:gd name="connsiteX10" fmla="*/ 1080120 w 1472713"/>
                    <a:gd name="connsiteY10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713" h="4079369">
                      <a:moveTo>
                        <a:pt x="1080120" y="0"/>
                      </a:moveTo>
                      <a:cubicBezTo>
                        <a:pt x="740144" y="254982"/>
                        <a:pt x="527355" y="707539"/>
                        <a:pt x="540060" y="1080120"/>
                      </a:cubicBezTo>
                      <a:cubicBezTo>
                        <a:pt x="552766" y="1452702"/>
                        <a:pt x="779931" y="1877534"/>
                        <a:pt x="1156353" y="2235489"/>
                      </a:cubicBezTo>
                      <a:cubicBezTo>
                        <a:pt x="1371324" y="2409269"/>
                        <a:pt x="1472713" y="2700982"/>
                        <a:pt x="1472713" y="2999249"/>
                      </a:cubicBezTo>
                      <a:cubicBezTo>
                        <a:pt x="1472713" y="3595783"/>
                        <a:pt x="989127" y="4079369"/>
                        <a:pt x="392593" y="4079369"/>
                      </a:cubicBezTo>
                      <a:cubicBezTo>
                        <a:pt x="732569" y="3824387"/>
                        <a:pt x="935198" y="3376910"/>
                        <a:pt x="932653" y="2999249"/>
                      </a:cubicBezTo>
                      <a:cubicBezTo>
                        <a:pt x="930108" y="2621588"/>
                        <a:pt x="799462" y="2178975"/>
                        <a:pt x="377320" y="1813400"/>
                      </a:cubicBezTo>
                      <a:cubicBezTo>
                        <a:pt x="115198" y="1569745"/>
                        <a:pt x="0" y="1378387"/>
                        <a:pt x="0" y="1080120"/>
                      </a:cubicBezTo>
                      <a:cubicBezTo>
                        <a:pt x="0" y="483586"/>
                        <a:pt x="483586" y="0"/>
                        <a:pt x="1080120" y="0"/>
                      </a:cubicBezTo>
                      <a:close/>
                    </a:path>
                  </a:pathLst>
                </a:custGeom>
                <a:solidFill>
                  <a:srgbClr val="FFFFFF">
                    <a:alpha val="69804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479" name="グループ化 478">
                <a:extLst>
                  <a:ext uri="{FF2B5EF4-FFF2-40B4-BE49-F238E27FC236}">
                    <a16:creationId xmlns:a16="http://schemas.microsoft.com/office/drawing/2014/main" id="{57EAC255-721C-4FA9-9507-B148C81D2517}"/>
                  </a:ext>
                </a:extLst>
              </p:cNvPr>
              <p:cNvGrpSpPr/>
              <p:nvPr/>
            </p:nvGrpSpPr>
            <p:grpSpPr>
              <a:xfrm>
                <a:off x="897373" y="3651823"/>
                <a:ext cx="187504" cy="262775"/>
                <a:chOff x="1538723" y="3290585"/>
                <a:chExt cx="277618" cy="389064"/>
              </a:xfrm>
            </p:grpSpPr>
            <p:sp>
              <p:nvSpPr>
                <p:cNvPr id="480" name="フリーフォーム: 図形 479">
                  <a:extLst>
                    <a:ext uri="{FF2B5EF4-FFF2-40B4-BE49-F238E27FC236}">
                      <a16:creationId xmlns:a16="http://schemas.microsoft.com/office/drawing/2014/main" id="{94E949DF-2B5C-4083-A03E-DCC58C56FADE}"/>
                    </a:ext>
                  </a:extLst>
                </p:cNvPr>
                <p:cNvSpPr/>
                <p:nvPr/>
              </p:nvSpPr>
              <p:spPr bwMode="auto">
                <a:xfrm>
                  <a:off x="1538723" y="3290585"/>
                  <a:ext cx="140458" cy="389064"/>
                </a:xfrm>
                <a:custGeom>
                  <a:avLst/>
                  <a:gdLst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063068 w 1472713"/>
                    <a:gd name="connsiteY3" fmla="*/ 2158521 h 4079369"/>
                    <a:gd name="connsiteX4" fmla="*/ 1156353 w 1472713"/>
                    <a:gd name="connsiteY4" fmla="*/ 2235489 h 4079369"/>
                    <a:gd name="connsiteX5" fmla="*/ 1472713 w 1472713"/>
                    <a:gd name="connsiteY5" fmla="*/ 2999249 h 4079369"/>
                    <a:gd name="connsiteX6" fmla="*/ 392593 w 1472713"/>
                    <a:gd name="connsiteY6" fmla="*/ 4079369 h 4079369"/>
                    <a:gd name="connsiteX7" fmla="*/ 932653 w 1472713"/>
                    <a:gd name="connsiteY7" fmla="*/ 2999249 h 4079369"/>
                    <a:gd name="connsiteX8" fmla="*/ 392593 w 1472713"/>
                    <a:gd name="connsiteY8" fmla="*/ 1919129 h 4079369"/>
                    <a:gd name="connsiteX9" fmla="*/ 409646 w 1472713"/>
                    <a:gd name="connsiteY9" fmla="*/ 1920848 h 4079369"/>
                    <a:gd name="connsiteX10" fmla="*/ 316360 w 1472713"/>
                    <a:gd name="connsiteY10" fmla="*/ 1843880 h 4079369"/>
                    <a:gd name="connsiteX11" fmla="*/ 0 w 1472713"/>
                    <a:gd name="connsiteY11" fmla="*/ 1080120 h 4079369"/>
                    <a:gd name="connsiteX12" fmla="*/ 1080120 w 1472713"/>
                    <a:gd name="connsiteY12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409646 w 1472713"/>
                    <a:gd name="connsiteY8" fmla="*/ 1920848 h 4079369"/>
                    <a:gd name="connsiteX9" fmla="*/ 316360 w 1472713"/>
                    <a:gd name="connsiteY9" fmla="*/ 1843880 h 4079369"/>
                    <a:gd name="connsiteX10" fmla="*/ 0 w 1472713"/>
                    <a:gd name="connsiteY10" fmla="*/ 1080120 h 4079369"/>
                    <a:gd name="connsiteX11" fmla="*/ 1080120 w 1472713"/>
                    <a:gd name="connsiteY11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316360 w 1472713"/>
                    <a:gd name="connsiteY8" fmla="*/ 1843880 h 4079369"/>
                    <a:gd name="connsiteX9" fmla="*/ 0 w 1472713"/>
                    <a:gd name="connsiteY9" fmla="*/ 1080120 h 4079369"/>
                    <a:gd name="connsiteX10" fmla="*/ 1080120 w 1472713"/>
                    <a:gd name="connsiteY10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713" h="4079369">
                      <a:moveTo>
                        <a:pt x="1080120" y="0"/>
                      </a:moveTo>
                      <a:cubicBezTo>
                        <a:pt x="740144" y="254982"/>
                        <a:pt x="527355" y="707539"/>
                        <a:pt x="540060" y="1080120"/>
                      </a:cubicBezTo>
                      <a:cubicBezTo>
                        <a:pt x="552766" y="1452702"/>
                        <a:pt x="779931" y="1877534"/>
                        <a:pt x="1156353" y="2235489"/>
                      </a:cubicBezTo>
                      <a:cubicBezTo>
                        <a:pt x="1371324" y="2409269"/>
                        <a:pt x="1472713" y="2700982"/>
                        <a:pt x="1472713" y="2999249"/>
                      </a:cubicBezTo>
                      <a:cubicBezTo>
                        <a:pt x="1472713" y="3595783"/>
                        <a:pt x="989127" y="4079369"/>
                        <a:pt x="392593" y="4079369"/>
                      </a:cubicBezTo>
                      <a:cubicBezTo>
                        <a:pt x="732569" y="3824387"/>
                        <a:pt x="935198" y="3376910"/>
                        <a:pt x="932653" y="2999249"/>
                      </a:cubicBezTo>
                      <a:cubicBezTo>
                        <a:pt x="930108" y="2621588"/>
                        <a:pt x="799462" y="2178975"/>
                        <a:pt x="377320" y="1813400"/>
                      </a:cubicBezTo>
                      <a:cubicBezTo>
                        <a:pt x="115198" y="1569745"/>
                        <a:pt x="0" y="1378387"/>
                        <a:pt x="0" y="1080120"/>
                      </a:cubicBezTo>
                      <a:cubicBezTo>
                        <a:pt x="0" y="483586"/>
                        <a:pt x="483586" y="0"/>
                        <a:pt x="1080120" y="0"/>
                      </a:cubicBezTo>
                      <a:close/>
                    </a:path>
                  </a:pathLst>
                </a:custGeom>
                <a:solidFill>
                  <a:srgbClr val="FFFFFF">
                    <a:alpha val="69804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81" name="フリーフォーム: 図形 480">
                  <a:extLst>
                    <a:ext uri="{FF2B5EF4-FFF2-40B4-BE49-F238E27FC236}">
                      <a16:creationId xmlns:a16="http://schemas.microsoft.com/office/drawing/2014/main" id="{58BB7F13-66C7-49CB-BD00-87BDFFCD59F3}"/>
                    </a:ext>
                  </a:extLst>
                </p:cNvPr>
                <p:cNvSpPr/>
                <p:nvPr/>
              </p:nvSpPr>
              <p:spPr bwMode="auto">
                <a:xfrm>
                  <a:off x="1675883" y="3290585"/>
                  <a:ext cx="140458" cy="389064"/>
                </a:xfrm>
                <a:custGeom>
                  <a:avLst/>
                  <a:gdLst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063068 w 1472713"/>
                    <a:gd name="connsiteY3" fmla="*/ 2158521 h 4079369"/>
                    <a:gd name="connsiteX4" fmla="*/ 1156353 w 1472713"/>
                    <a:gd name="connsiteY4" fmla="*/ 2235489 h 4079369"/>
                    <a:gd name="connsiteX5" fmla="*/ 1472713 w 1472713"/>
                    <a:gd name="connsiteY5" fmla="*/ 2999249 h 4079369"/>
                    <a:gd name="connsiteX6" fmla="*/ 392593 w 1472713"/>
                    <a:gd name="connsiteY6" fmla="*/ 4079369 h 4079369"/>
                    <a:gd name="connsiteX7" fmla="*/ 932653 w 1472713"/>
                    <a:gd name="connsiteY7" fmla="*/ 2999249 h 4079369"/>
                    <a:gd name="connsiteX8" fmla="*/ 392593 w 1472713"/>
                    <a:gd name="connsiteY8" fmla="*/ 1919129 h 4079369"/>
                    <a:gd name="connsiteX9" fmla="*/ 409646 w 1472713"/>
                    <a:gd name="connsiteY9" fmla="*/ 1920848 h 4079369"/>
                    <a:gd name="connsiteX10" fmla="*/ 316360 w 1472713"/>
                    <a:gd name="connsiteY10" fmla="*/ 1843880 h 4079369"/>
                    <a:gd name="connsiteX11" fmla="*/ 0 w 1472713"/>
                    <a:gd name="connsiteY11" fmla="*/ 1080120 h 4079369"/>
                    <a:gd name="connsiteX12" fmla="*/ 1080120 w 1472713"/>
                    <a:gd name="connsiteY12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409646 w 1472713"/>
                    <a:gd name="connsiteY8" fmla="*/ 1920848 h 4079369"/>
                    <a:gd name="connsiteX9" fmla="*/ 316360 w 1472713"/>
                    <a:gd name="connsiteY9" fmla="*/ 1843880 h 4079369"/>
                    <a:gd name="connsiteX10" fmla="*/ 0 w 1472713"/>
                    <a:gd name="connsiteY10" fmla="*/ 1080120 h 4079369"/>
                    <a:gd name="connsiteX11" fmla="*/ 1080120 w 1472713"/>
                    <a:gd name="connsiteY11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080120 w 1472713"/>
                    <a:gd name="connsiteY2" fmla="*/ 2160240 h 4079369"/>
                    <a:gd name="connsiteX3" fmla="*/ 1156353 w 1472713"/>
                    <a:gd name="connsiteY3" fmla="*/ 2235489 h 4079369"/>
                    <a:gd name="connsiteX4" fmla="*/ 1472713 w 1472713"/>
                    <a:gd name="connsiteY4" fmla="*/ 2999249 h 4079369"/>
                    <a:gd name="connsiteX5" fmla="*/ 392593 w 1472713"/>
                    <a:gd name="connsiteY5" fmla="*/ 4079369 h 4079369"/>
                    <a:gd name="connsiteX6" fmla="*/ 932653 w 1472713"/>
                    <a:gd name="connsiteY6" fmla="*/ 2999249 h 4079369"/>
                    <a:gd name="connsiteX7" fmla="*/ 392593 w 1472713"/>
                    <a:gd name="connsiteY7" fmla="*/ 1919129 h 4079369"/>
                    <a:gd name="connsiteX8" fmla="*/ 316360 w 1472713"/>
                    <a:gd name="connsiteY8" fmla="*/ 1843880 h 4079369"/>
                    <a:gd name="connsiteX9" fmla="*/ 0 w 1472713"/>
                    <a:gd name="connsiteY9" fmla="*/ 1080120 h 4079369"/>
                    <a:gd name="connsiteX10" fmla="*/ 1080120 w 1472713"/>
                    <a:gd name="connsiteY10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92593 w 1472713"/>
                    <a:gd name="connsiteY6" fmla="*/ 1919129 h 4079369"/>
                    <a:gd name="connsiteX7" fmla="*/ 316360 w 1472713"/>
                    <a:gd name="connsiteY7" fmla="*/ 1843880 h 4079369"/>
                    <a:gd name="connsiteX8" fmla="*/ 0 w 1472713"/>
                    <a:gd name="connsiteY8" fmla="*/ 1080120 h 4079369"/>
                    <a:gd name="connsiteX9" fmla="*/ 1080120 w 1472713"/>
                    <a:gd name="connsiteY9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16360 w 1472713"/>
                    <a:gd name="connsiteY6" fmla="*/ 184388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  <a:gd name="connsiteX0" fmla="*/ 1080120 w 1472713"/>
                    <a:gd name="connsiteY0" fmla="*/ 0 h 4079369"/>
                    <a:gd name="connsiteX1" fmla="*/ 540060 w 1472713"/>
                    <a:gd name="connsiteY1" fmla="*/ 1080120 h 4079369"/>
                    <a:gd name="connsiteX2" fmla="*/ 1156353 w 1472713"/>
                    <a:gd name="connsiteY2" fmla="*/ 2235489 h 4079369"/>
                    <a:gd name="connsiteX3" fmla="*/ 1472713 w 1472713"/>
                    <a:gd name="connsiteY3" fmla="*/ 2999249 h 4079369"/>
                    <a:gd name="connsiteX4" fmla="*/ 392593 w 1472713"/>
                    <a:gd name="connsiteY4" fmla="*/ 4079369 h 4079369"/>
                    <a:gd name="connsiteX5" fmla="*/ 932653 w 1472713"/>
                    <a:gd name="connsiteY5" fmla="*/ 2999249 h 4079369"/>
                    <a:gd name="connsiteX6" fmla="*/ 377320 w 1472713"/>
                    <a:gd name="connsiteY6" fmla="*/ 1813400 h 4079369"/>
                    <a:gd name="connsiteX7" fmla="*/ 0 w 1472713"/>
                    <a:gd name="connsiteY7" fmla="*/ 1080120 h 4079369"/>
                    <a:gd name="connsiteX8" fmla="*/ 1080120 w 1472713"/>
                    <a:gd name="connsiteY8" fmla="*/ 0 h 40793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472713" h="4079369">
                      <a:moveTo>
                        <a:pt x="1080120" y="0"/>
                      </a:moveTo>
                      <a:cubicBezTo>
                        <a:pt x="740144" y="254982"/>
                        <a:pt x="527355" y="707539"/>
                        <a:pt x="540060" y="1080120"/>
                      </a:cubicBezTo>
                      <a:cubicBezTo>
                        <a:pt x="552766" y="1452702"/>
                        <a:pt x="779931" y="1877534"/>
                        <a:pt x="1156353" y="2235489"/>
                      </a:cubicBezTo>
                      <a:cubicBezTo>
                        <a:pt x="1371324" y="2409269"/>
                        <a:pt x="1472713" y="2700982"/>
                        <a:pt x="1472713" y="2999249"/>
                      </a:cubicBezTo>
                      <a:cubicBezTo>
                        <a:pt x="1472713" y="3595783"/>
                        <a:pt x="989127" y="4079369"/>
                        <a:pt x="392593" y="4079369"/>
                      </a:cubicBezTo>
                      <a:cubicBezTo>
                        <a:pt x="732569" y="3824387"/>
                        <a:pt x="935198" y="3376910"/>
                        <a:pt x="932653" y="2999249"/>
                      </a:cubicBezTo>
                      <a:cubicBezTo>
                        <a:pt x="930108" y="2621588"/>
                        <a:pt x="799462" y="2178975"/>
                        <a:pt x="377320" y="1813400"/>
                      </a:cubicBezTo>
                      <a:cubicBezTo>
                        <a:pt x="115198" y="1569745"/>
                        <a:pt x="0" y="1378387"/>
                        <a:pt x="0" y="1080120"/>
                      </a:cubicBezTo>
                      <a:cubicBezTo>
                        <a:pt x="0" y="483586"/>
                        <a:pt x="483586" y="0"/>
                        <a:pt x="1080120" y="0"/>
                      </a:cubicBezTo>
                      <a:close/>
                    </a:path>
                  </a:pathLst>
                </a:custGeom>
                <a:solidFill>
                  <a:srgbClr val="FFFFFF">
                    <a:alpha val="69804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sp>
          <p:nvSpPr>
            <p:cNvPr id="465" name="フリーフォーム: 図形 464">
              <a:extLst>
                <a:ext uri="{FF2B5EF4-FFF2-40B4-BE49-F238E27FC236}">
                  <a16:creationId xmlns:a16="http://schemas.microsoft.com/office/drawing/2014/main" id="{092CC7B2-2A16-4D9D-95CE-D2178BD21272}"/>
                </a:ext>
              </a:extLst>
            </p:cNvPr>
            <p:cNvSpPr/>
            <p:nvPr/>
          </p:nvSpPr>
          <p:spPr bwMode="auto">
            <a:xfrm rot="5400000">
              <a:off x="3010295" y="4567717"/>
              <a:ext cx="122217" cy="455239"/>
            </a:xfrm>
            <a:custGeom>
              <a:avLst/>
              <a:gdLst>
                <a:gd name="connsiteX0" fmla="*/ 0 w 1162629"/>
                <a:gd name="connsiteY0" fmla="*/ 951478 h 1132742"/>
                <a:gd name="connsiteX1" fmla="*/ 0 w 1162629"/>
                <a:gd name="connsiteY1" fmla="*/ 181264 h 1132742"/>
                <a:gd name="connsiteX2" fmla="*/ 181264 w 1162629"/>
                <a:gd name="connsiteY2" fmla="*/ 0 h 1132742"/>
                <a:gd name="connsiteX3" fmla="*/ 362528 w 1162629"/>
                <a:gd name="connsiteY3" fmla="*/ 181264 h 1132742"/>
                <a:gd name="connsiteX4" fmla="*/ 362528 w 1162629"/>
                <a:gd name="connsiteY4" fmla="*/ 770214 h 1132742"/>
                <a:gd name="connsiteX5" fmla="*/ 400050 w 1162629"/>
                <a:gd name="connsiteY5" fmla="*/ 770214 h 1132742"/>
                <a:gd name="connsiteX6" fmla="*/ 400050 w 1162629"/>
                <a:gd name="connsiteY6" fmla="*/ 181264 h 1132742"/>
                <a:gd name="connsiteX7" fmla="*/ 581314 w 1162629"/>
                <a:gd name="connsiteY7" fmla="*/ 0 h 1132742"/>
                <a:gd name="connsiteX8" fmla="*/ 981364 w 1162629"/>
                <a:gd name="connsiteY8" fmla="*/ 0 h 1132742"/>
                <a:gd name="connsiteX9" fmla="*/ 981365 w 1162629"/>
                <a:gd name="connsiteY9" fmla="*/ 0 h 1132742"/>
                <a:gd name="connsiteX10" fmla="*/ 981365 w 1162629"/>
                <a:gd name="connsiteY10" fmla="*/ 0 h 1132742"/>
                <a:gd name="connsiteX11" fmla="*/ 1162629 w 1162629"/>
                <a:gd name="connsiteY11" fmla="*/ 181264 h 1132742"/>
                <a:gd name="connsiteX12" fmla="*/ 1162629 w 1162629"/>
                <a:gd name="connsiteY12" fmla="*/ 951478 h 1132742"/>
                <a:gd name="connsiteX13" fmla="*/ 981365 w 1162629"/>
                <a:gd name="connsiteY13" fmla="*/ 1132742 h 1132742"/>
                <a:gd name="connsiteX14" fmla="*/ 800101 w 1162629"/>
                <a:gd name="connsiteY14" fmla="*/ 951478 h 1132742"/>
                <a:gd name="connsiteX15" fmla="*/ 800101 w 1162629"/>
                <a:gd name="connsiteY15" fmla="*/ 362528 h 1132742"/>
                <a:gd name="connsiteX16" fmla="*/ 762578 w 1162629"/>
                <a:gd name="connsiteY16" fmla="*/ 362528 h 1132742"/>
                <a:gd name="connsiteX17" fmla="*/ 762578 w 1162629"/>
                <a:gd name="connsiteY17" fmla="*/ 951478 h 1132742"/>
                <a:gd name="connsiteX18" fmla="*/ 581314 w 1162629"/>
                <a:gd name="connsiteY18" fmla="*/ 1132742 h 1132742"/>
                <a:gd name="connsiteX19" fmla="*/ 181264 w 1162629"/>
                <a:gd name="connsiteY19" fmla="*/ 1132742 h 1132742"/>
                <a:gd name="connsiteX20" fmla="*/ 0 w 1162629"/>
                <a:gd name="connsiteY20" fmla="*/ 951478 h 1132742"/>
                <a:gd name="connsiteX0" fmla="*/ 0 w 1162629"/>
                <a:gd name="connsiteY0" fmla="*/ 951478 h 1132742"/>
                <a:gd name="connsiteX1" fmla="*/ 0 w 1162629"/>
                <a:gd name="connsiteY1" fmla="*/ 181264 h 1132742"/>
                <a:gd name="connsiteX2" fmla="*/ 181264 w 1162629"/>
                <a:gd name="connsiteY2" fmla="*/ 0 h 1132742"/>
                <a:gd name="connsiteX3" fmla="*/ 362528 w 1162629"/>
                <a:gd name="connsiteY3" fmla="*/ 181264 h 1132742"/>
                <a:gd name="connsiteX4" fmla="*/ 362528 w 1162629"/>
                <a:gd name="connsiteY4" fmla="*/ 770214 h 1132742"/>
                <a:gd name="connsiteX5" fmla="*/ 400050 w 1162629"/>
                <a:gd name="connsiteY5" fmla="*/ 770214 h 1132742"/>
                <a:gd name="connsiteX6" fmla="*/ 400050 w 1162629"/>
                <a:gd name="connsiteY6" fmla="*/ 181264 h 1132742"/>
                <a:gd name="connsiteX7" fmla="*/ 581314 w 1162629"/>
                <a:gd name="connsiteY7" fmla="*/ 0 h 1132742"/>
                <a:gd name="connsiteX8" fmla="*/ 981364 w 1162629"/>
                <a:gd name="connsiteY8" fmla="*/ 0 h 1132742"/>
                <a:gd name="connsiteX9" fmla="*/ 981365 w 1162629"/>
                <a:gd name="connsiteY9" fmla="*/ 0 h 1132742"/>
                <a:gd name="connsiteX10" fmla="*/ 981365 w 1162629"/>
                <a:gd name="connsiteY10" fmla="*/ 0 h 1132742"/>
                <a:gd name="connsiteX11" fmla="*/ 1162629 w 1162629"/>
                <a:gd name="connsiteY11" fmla="*/ 181264 h 1132742"/>
                <a:gd name="connsiteX12" fmla="*/ 1162629 w 1162629"/>
                <a:gd name="connsiteY12" fmla="*/ 951478 h 1132742"/>
                <a:gd name="connsiteX13" fmla="*/ 981365 w 1162629"/>
                <a:gd name="connsiteY13" fmla="*/ 1132742 h 1132742"/>
                <a:gd name="connsiteX14" fmla="*/ 800101 w 1162629"/>
                <a:gd name="connsiteY14" fmla="*/ 951478 h 1132742"/>
                <a:gd name="connsiteX15" fmla="*/ 800101 w 1162629"/>
                <a:gd name="connsiteY15" fmla="*/ 362528 h 1132742"/>
                <a:gd name="connsiteX16" fmla="*/ 762578 w 1162629"/>
                <a:gd name="connsiteY16" fmla="*/ 362528 h 1132742"/>
                <a:gd name="connsiteX17" fmla="*/ 762578 w 1162629"/>
                <a:gd name="connsiteY17" fmla="*/ 951478 h 1132742"/>
                <a:gd name="connsiteX18" fmla="*/ 581314 w 1162629"/>
                <a:gd name="connsiteY18" fmla="*/ 1132742 h 1132742"/>
                <a:gd name="connsiteX19" fmla="*/ 357245 w 1162629"/>
                <a:gd name="connsiteY19" fmla="*/ 1127778 h 1132742"/>
                <a:gd name="connsiteX20" fmla="*/ 0 w 1162629"/>
                <a:gd name="connsiteY20" fmla="*/ 951478 h 1132742"/>
                <a:gd name="connsiteX0" fmla="*/ 0 w 1162629"/>
                <a:gd name="connsiteY0" fmla="*/ 951478 h 1132742"/>
                <a:gd name="connsiteX1" fmla="*/ 0 w 1162629"/>
                <a:gd name="connsiteY1" fmla="*/ 181264 h 1132742"/>
                <a:gd name="connsiteX2" fmla="*/ 181264 w 1162629"/>
                <a:gd name="connsiteY2" fmla="*/ 0 h 1132742"/>
                <a:gd name="connsiteX3" fmla="*/ 362528 w 1162629"/>
                <a:gd name="connsiteY3" fmla="*/ 181264 h 1132742"/>
                <a:gd name="connsiteX4" fmla="*/ 362528 w 1162629"/>
                <a:gd name="connsiteY4" fmla="*/ 770214 h 1132742"/>
                <a:gd name="connsiteX5" fmla="*/ 400050 w 1162629"/>
                <a:gd name="connsiteY5" fmla="*/ 770214 h 1132742"/>
                <a:gd name="connsiteX6" fmla="*/ 400050 w 1162629"/>
                <a:gd name="connsiteY6" fmla="*/ 181264 h 1132742"/>
                <a:gd name="connsiteX7" fmla="*/ 581314 w 1162629"/>
                <a:gd name="connsiteY7" fmla="*/ 0 h 1132742"/>
                <a:gd name="connsiteX8" fmla="*/ 981364 w 1162629"/>
                <a:gd name="connsiteY8" fmla="*/ 0 h 1132742"/>
                <a:gd name="connsiteX9" fmla="*/ 981365 w 1162629"/>
                <a:gd name="connsiteY9" fmla="*/ 0 h 1132742"/>
                <a:gd name="connsiteX10" fmla="*/ 981365 w 1162629"/>
                <a:gd name="connsiteY10" fmla="*/ 0 h 1132742"/>
                <a:gd name="connsiteX11" fmla="*/ 1162629 w 1162629"/>
                <a:gd name="connsiteY11" fmla="*/ 181264 h 1132742"/>
                <a:gd name="connsiteX12" fmla="*/ 1162629 w 1162629"/>
                <a:gd name="connsiteY12" fmla="*/ 951478 h 1132742"/>
                <a:gd name="connsiteX13" fmla="*/ 981365 w 1162629"/>
                <a:gd name="connsiteY13" fmla="*/ 1132742 h 1132742"/>
                <a:gd name="connsiteX14" fmla="*/ 800101 w 1162629"/>
                <a:gd name="connsiteY14" fmla="*/ 951478 h 1132742"/>
                <a:gd name="connsiteX15" fmla="*/ 800101 w 1162629"/>
                <a:gd name="connsiteY15" fmla="*/ 362528 h 1132742"/>
                <a:gd name="connsiteX16" fmla="*/ 762578 w 1162629"/>
                <a:gd name="connsiteY16" fmla="*/ 362528 h 1132742"/>
                <a:gd name="connsiteX17" fmla="*/ 762578 w 1162629"/>
                <a:gd name="connsiteY17" fmla="*/ 951478 h 1132742"/>
                <a:gd name="connsiteX18" fmla="*/ 357245 w 1162629"/>
                <a:gd name="connsiteY18" fmla="*/ 1127778 h 1132742"/>
                <a:gd name="connsiteX19" fmla="*/ 0 w 1162629"/>
                <a:gd name="connsiteY19" fmla="*/ 951478 h 1132742"/>
                <a:gd name="connsiteX0" fmla="*/ 0 w 1162629"/>
                <a:gd name="connsiteY0" fmla="*/ 951478 h 1132742"/>
                <a:gd name="connsiteX1" fmla="*/ 0 w 1162629"/>
                <a:gd name="connsiteY1" fmla="*/ 181264 h 1132742"/>
                <a:gd name="connsiteX2" fmla="*/ 181264 w 1162629"/>
                <a:gd name="connsiteY2" fmla="*/ 0 h 1132742"/>
                <a:gd name="connsiteX3" fmla="*/ 362528 w 1162629"/>
                <a:gd name="connsiteY3" fmla="*/ 181264 h 1132742"/>
                <a:gd name="connsiteX4" fmla="*/ 362528 w 1162629"/>
                <a:gd name="connsiteY4" fmla="*/ 770214 h 1132742"/>
                <a:gd name="connsiteX5" fmla="*/ 400050 w 1162629"/>
                <a:gd name="connsiteY5" fmla="*/ 770214 h 1132742"/>
                <a:gd name="connsiteX6" fmla="*/ 400050 w 1162629"/>
                <a:gd name="connsiteY6" fmla="*/ 181264 h 1132742"/>
                <a:gd name="connsiteX7" fmla="*/ 581314 w 1162629"/>
                <a:gd name="connsiteY7" fmla="*/ 0 h 1132742"/>
                <a:gd name="connsiteX8" fmla="*/ 981364 w 1162629"/>
                <a:gd name="connsiteY8" fmla="*/ 0 h 1132742"/>
                <a:gd name="connsiteX9" fmla="*/ 981365 w 1162629"/>
                <a:gd name="connsiteY9" fmla="*/ 0 h 1132742"/>
                <a:gd name="connsiteX10" fmla="*/ 1162629 w 1162629"/>
                <a:gd name="connsiteY10" fmla="*/ 181264 h 1132742"/>
                <a:gd name="connsiteX11" fmla="*/ 1162629 w 1162629"/>
                <a:gd name="connsiteY11" fmla="*/ 951478 h 1132742"/>
                <a:gd name="connsiteX12" fmla="*/ 981365 w 1162629"/>
                <a:gd name="connsiteY12" fmla="*/ 1132742 h 1132742"/>
                <a:gd name="connsiteX13" fmla="*/ 800101 w 1162629"/>
                <a:gd name="connsiteY13" fmla="*/ 951478 h 1132742"/>
                <a:gd name="connsiteX14" fmla="*/ 800101 w 1162629"/>
                <a:gd name="connsiteY14" fmla="*/ 362528 h 1132742"/>
                <a:gd name="connsiteX15" fmla="*/ 762578 w 1162629"/>
                <a:gd name="connsiteY15" fmla="*/ 362528 h 1132742"/>
                <a:gd name="connsiteX16" fmla="*/ 762578 w 1162629"/>
                <a:gd name="connsiteY16" fmla="*/ 951478 h 1132742"/>
                <a:gd name="connsiteX17" fmla="*/ 357245 w 1162629"/>
                <a:gd name="connsiteY17" fmla="*/ 1127778 h 1132742"/>
                <a:gd name="connsiteX18" fmla="*/ 0 w 1162629"/>
                <a:gd name="connsiteY18" fmla="*/ 951478 h 1132742"/>
                <a:gd name="connsiteX0" fmla="*/ 0 w 1162629"/>
                <a:gd name="connsiteY0" fmla="*/ 951478 h 1132742"/>
                <a:gd name="connsiteX1" fmla="*/ 0 w 1162629"/>
                <a:gd name="connsiteY1" fmla="*/ 181264 h 1132742"/>
                <a:gd name="connsiteX2" fmla="*/ 181264 w 1162629"/>
                <a:gd name="connsiteY2" fmla="*/ 0 h 1132742"/>
                <a:gd name="connsiteX3" fmla="*/ 362528 w 1162629"/>
                <a:gd name="connsiteY3" fmla="*/ 181264 h 1132742"/>
                <a:gd name="connsiteX4" fmla="*/ 362528 w 1162629"/>
                <a:gd name="connsiteY4" fmla="*/ 770214 h 1132742"/>
                <a:gd name="connsiteX5" fmla="*/ 400050 w 1162629"/>
                <a:gd name="connsiteY5" fmla="*/ 770214 h 1132742"/>
                <a:gd name="connsiteX6" fmla="*/ 400050 w 1162629"/>
                <a:gd name="connsiteY6" fmla="*/ 181264 h 1132742"/>
                <a:gd name="connsiteX7" fmla="*/ 581314 w 1162629"/>
                <a:gd name="connsiteY7" fmla="*/ 0 h 1132742"/>
                <a:gd name="connsiteX8" fmla="*/ 981364 w 1162629"/>
                <a:gd name="connsiteY8" fmla="*/ 0 h 1132742"/>
                <a:gd name="connsiteX9" fmla="*/ 1162629 w 1162629"/>
                <a:gd name="connsiteY9" fmla="*/ 181264 h 1132742"/>
                <a:gd name="connsiteX10" fmla="*/ 1162629 w 1162629"/>
                <a:gd name="connsiteY10" fmla="*/ 951478 h 1132742"/>
                <a:gd name="connsiteX11" fmla="*/ 981365 w 1162629"/>
                <a:gd name="connsiteY11" fmla="*/ 1132742 h 1132742"/>
                <a:gd name="connsiteX12" fmla="*/ 800101 w 1162629"/>
                <a:gd name="connsiteY12" fmla="*/ 951478 h 1132742"/>
                <a:gd name="connsiteX13" fmla="*/ 800101 w 1162629"/>
                <a:gd name="connsiteY13" fmla="*/ 362528 h 1132742"/>
                <a:gd name="connsiteX14" fmla="*/ 762578 w 1162629"/>
                <a:gd name="connsiteY14" fmla="*/ 362528 h 1132742"/>
                <a:gd name="connsiteX15" fmla="*/ 762578 w 1162629"/>
                <a:gd name="connsiteY15" fmla="*/ 951478 h 1132742"/>
                <a:gd name="connsiteX16" fmla="*/ 357245 w 1162629"/>
                <a:gd name="connsiteY16" fmla="*/ 1127778 h 1132742"/>
                <a:gd name="connsiteX17" fmla="*/ 0 w 1162629"/>
                <a:gd name="connsiteY17" fmla="*/ 951478 h 1132742"/>
                <a:gd name="connsiteX0" fmla="*/ 0 w 1162629"/>
                <a:gd name="connsiteY0" fmla="*/ 951478 h 1132742"/>
                <a:gd name="connsiteX1" fmla="*/ 0 w 1162629"/>
                <a:gd name="connsiteY1" fmla="*/ 181264 h 1132742"/>
                <a:gd name="connsiteX2" fmla="*/ 181264 w 1162629"/>
                <a:gd name="connsiteY2" fmla="*/ 0 h 1132742"/>
                <a:gd name="connsiteX3" fmla="*/ 362528 w 1162629"/>
                <a:gd name="connsiteY3" fmla="*/ 181264 h 1132742"/>
                <a:gd name="connsiteX4" fmla="*/ 362528 w 1162629"/>
                <a:gd name="connsiteY4" fmla="*/ 770214 h 1132742"/>
                <a:gd name="connsiteX5" fmla="*/ 400050 w 1162629"/>
                <a:gd name="connsiteY5" fmla="*/ 770214 h 1132742"/>
                <a:gd name="connsiteX6" fmla="*/ 400050 w 1162629"/>
                <a:gd name="connsiteY6" fmla="*/ 181264 h 1132742"/>
                <a:gd name="connsiteX7" fmla="*/ 581314 w 1162629"/>
                <a:gd name="connsiteY7" fmla="*/ 0 h 1132742"/>
                <a:gd name="connsiteX8" fmla="*/ 1162629 w 1162629"/>
                <a:gd name="connsiteY8" fmla="*/ 181264 h 1132742"/>
                <a:gd name="connsiteX9" fmla="*/ 1162629 w 1162629"/>
                <a:gd name="connsiteY9" fmla="*/ 951478 h 1132742"/>
                <a:gd name="connsiteX10" fmla="*/ 981365 w 1162629"/>
                <a:gd name="connsiteY10" fmla="*/ 1132742 h 1132742"/>
                <a:gd name="connsiteX11" fmla="*/ 800101 w 1162629"/>
                <a:gd name="connsiteY11" fmla="*/ 951478 h 1132742"/>
                <a:gd name="connsiteX12" fmla="*/ 800101 w 1162629"/>
                <a:gd name="connsiteY12" fmla="*/ 362528 h 1132742"/>
                <a:gd name="connsiteX13" fmla="*/ 762578 w 1162629"/>
                <a:gd name="connsiteY13" fmla="*/ 362528 h 1132742"/>
                <a:gd name="connsiteX14" fmla="*/ 762578 w 1162629"/>
                <a:gd name="connsiteY14" fmla="*/ 951478 h 1132742"/>
                <a:gd name="connsiteX15" fmla="*/ 357245 w 1162629"/>
                <a:gd name="connsiteY15" fmla="*/ 1127778 h 1132742"/>
                <a:gd name="connsiteX16" fmla="*/ 0 w 1162629"/>
                <a:gd name="connsiteY16" fmla="*/ 951478 h 1132742"/>
                <a:gd name="connsiteX0" fmla="*/ 0 w 1162629"/>
                <a:gd name="connsiteY0" fmla="*/ 951478 h 1132742"/>
                <a:gd name="connsiteX1" fmla="*/ 0 w 1162629"/>
                <a:gd name="connsiteY1" fmla="*/ 181264 h 1132742"/>
                <a:gd name="connsiteX2" fmla="*/ 181264 w 1162629"/>
                <a:gd name="connsiteY2" fmla="*/ 0 h 1132742"/>
                <a:gd name="connsiteX3" fmla="*/ 362528 w 1162629"/>
                <a:gd name="connsiteY3" fmla="*/ 181264 h 1132742"/>
                <a:gd name="connsiteX4" fmla="*/ 362528 w 1162629"/>
                <a:gd name="connsiteY4" fmla="*/ 770214 h 1132742"/>
                <a:gd name="connsiteX5" fmla="*/ 400050 w 1162629"/>
                <a:gd name="connsiteY5" fmla="*/ 770214 h 1132742"/>
                <a:gd name="connsiteX6" fmla="*/ 400050 w 1162629"/>
                <a:gd name="connsiteY6" fmla="*/ 181264 h 1132742"/>
                <a:gd name="connsiteX7" fmla="*/ 797292 w 1162629"/>
                <a:gd name="connsiteY7" fmla="*/ 9924 h 1132742"/>
                <a:gd name="connsiteX8" fmla="*/ 1162629 w 1162629"/>
                <a:gd name="connsiteY8" fmla="*/ 181264 h 1132742"/>
                <a:gd name="connsiteX9" fmla="*/ 1162629 w 1162629"/>
                <a:gd name="connsiteY9" fmla="*/ 951478 h 1132742"/>
                <a:gd name="connsiteX10" fmla="*/ 981365 w 1162629"/>
                <a:gd name="connsiteY10" fmla="*/ 1132742 h 1132742"/>
                <a:gd name="connsiteX11" fmla="*/ 800101 w 1162629"/>
                <a:gd name="connsiteY11" fmla="*/ 951478 h 1132742"/>
                <a:gd name="connsiteX12" fmla="*/ 800101 w 1162629"/>
                <a:gd name="connsiteY12" fmla="*/ 362528 h 1132742"/>
                <a:gd name="connsiteX13" fmla="*/ 762578 w 1162629"/>
                <a:gd name="connsiteY13" fmla="*/ 362528 h 1132742"/>
                <a:gd name="connsiteX14" fmla="*/ 762578 w 1162629"/>
                <a:gd name="connsiteY14" fmla="*/ 951478 h 1132742"/>
                <a:gd name="connsiteX15" fmla="*/ 357245 w 1162629"/>
                <a:gd name="connsiteY15" fmla="*/ 1127778 h 1132742"/>
                <a:gd name="connsiteX16" fmla="*/ 0 w 1162629"/>
                <a:gd name="connsiteY16" fmla="*/ 951478 h 1132742"/>
                <a:gd name="connsiteX0" fmla="*/ 0 w 1162629"/>
                <a:gd name="connsiteY0" fmla="*/ 951478 h 1132742"/>
                <a:gd name="connsiteX1" fmla="*/ 0 w 1162629"/>
                <a:gd name="connsiteY1" fmla="*/ 181264 h 1132742"/>
                <a:gd name="connsiteX2" fmla="*/ 181264 w 1162629"/>
                <a:gd name="connsiteY2" fmla="*/ 0 h 1132742"/>
                <a:gd name="connsiteX3" fmla="*/ 362528 w 1162629"/>
                <a:gd name="connsiteY3" fmla="*/ 181264 h 1132742"/>
                <a:gd name="connsiteX4" fmla="*/ 362528 w 1162629"/>
                <a:gd name="connsiteY4" fmla="*/ 770214 h 1132742"/>
                <a:gd name="connsiteX5" fmla="*/ 400050 w 1162629"/>
                <a:gd name="connsiteY5" fmla="*/ 770214 h 1132742"/>
                <a:gd name="connsiteX6" fmla="*/ 400050 w 1162629"/>
                <a:gd name="connsiteY6" fmla="*/ 181264 h 1132742"/>
                <a:gd name="connsiteX7" fmla="*/ 797292 w 1162629"/>
                <a:gd name="connsiteY7" fmla="*/ 9924 h 1132742"/>
                <a:gd name="connsiteX8" fmla="*/ 1162629 w 1162629"/>
                <a:gd name="connsiteY8" fmla="*/ 181264 h 1132742"/>
                <a:gd name="connsiteX9" fmla="*/ 1162629 w 1162629"/>
                <a:gd name="connsiteY9" fmla="*/ 951478 h 1132742"/>
                <a:gd name="connsiteX10" fmla="*/ 981365 w 1162629"/>
                <a:gd name="connsiteY10" fmla="*/ 1132742 h 1132742"/>
                <a:gd name="connsiteX11" fmla="*/ 800101 w 1162629"/>
                <a:gd name="connsiteY11" fmla="*/ 951478 h 1132742"/>
                <a:gd name="connsiteX12" fmla="*/ 800101 w 1162629"/>
                <a:gd name="connsiteY12" fmla="*/ 362528 h 1132742"/>
                <a:gd name="connsiteX13" fmla="*/ 762578 w 1162629"/>
                <a:gd name="connsiteY13" fmla="*/ 362528 h 1132742"/>
                <a:gd name="connsiteX14" fmla="*/ 762578 w 1162629"/>
                <a:gd name="connsiteY14" fmla="*/ 951478 h 1132742"/>
                <a:gd name="connsiteX15" fmla="*/ 357245 w 1162629"/>
                <a:gd name="connsiteY15" fmla="*/ 1127778 h 1132742"/>
                <a:gd name="connsiteX16" fmla="*/ 0 w 1162629"/>
                <a:gd name="connsiteY16" fmla="*/ 951478 h 1132742"/>
                <a:gd name="connsiteX0" fmla="*/ 0 w 1163423"/>
                <a:gd name="connsiteY0" fmla="*/ 951478 h 1132742"/>
                <a:gd name="connsiteX1" fmla="*/ 0 w 1163423"/>
                <a:gd name="connsiteY1" fmla="*/ 181264 h 1132742"/>
                <a:gd name="connsiteX2" fmla="*/ 181264 w 1163423"/>
                <a:gd name="connsiteY2" fmla="*/ 0 h 1132742"/>
                <a:gd name="connsiteX3" fmla="*/ 362528 w 1163423"/>
                <a:gd name="connsiteY3" fmla="*/ 181264 h 1132742"/>
                <a:gd name="connsiteX4" fmla="*/ 362528 w 1163423"/>
                <a:gd name="connsiteY4" fmla="*/ 770214 h 1132742"/>
                <a:gd name="connsiteX5" fmla="*/ 400050 w 1163423"/>
                <a:gd name="connsiteY5" fmla="*/ 770214 h 1132742"/>
                <a:gd name="connsiteX6" fmla="*/ 400050 w 1163423"/>
                <a:gd name="connsiteY6" fmla="*/ 181264 h 1132742"/>
                <a:gd name="connsiteX7" fmla="*/ 797292 w 1163423"/>
                <a:gd name="connsiteY7" fmla="*/ 9924 h 1132742"/>
                <a:gd name="connsiteX8" fmla="*/ 1162629 w 1163423"/>
                <a:gd name="connsiteY8" fmla="*/ 181264 h 1132742"/>
                <a:gd name="connsiteX9" fmla="*/ 1162629 w 1163423"/>
                <a:gd name="connsiteY9" fmla="*/ 951478 h 1132742"/>
                <a:gd name="connsiteX10" fmla="*/ 981365 w 1163423"/>
                <a:gd name="connsiteY10" fmla="*/ 1132742 h 1132742"/>
                <a:gd name="connsiteX11" fmla="*/ 800101 w 1163423"/>
                <a:gd name="connsiteY11" fmla="*/ 951478 h 1132742"/>
                <a:gd name="connsiteX12" fmla="*/ 800101 w 1163423"/>
                <a:gd name="connsiteY12" fmla="*/ 362528 h 1132742"/>
                <a:gd name="connsiteX13" fmla="*/ 762578 w 1163423"/>
                <a:gd name="connsiteY13" fmla="*/ 362528 h 1132742"/>
                <a:gd name="connsiteX14" fmla="*/ 762578 w 1163423"/>
                <a:gd name="connsiteY14" fmla="*/ 951478 h 1132742"/>
                <a:gd name="connsiteX15" fmla="*/ 357245 w 1163423"/>
                <a:gd name="connsiteY15" fmla="*/ 1127778 h 1132742"/>
                <a:gd name="connsiteX16" fmla="*/ 0 w 1163423"/>
                <a:gd name="connsiteY16" fmla="*/ 951478 h 11327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163423" h="1132742">
                  <a:moveTo>
                    <a:pt x="0" y="951478"/>
                  </a:moveTo>
                  <a:lnTo>
                    <a:pt x="0" y="181264"/>
                  </a:lnTo>
                  <a:cubicBezTo>
                    <a:pt x="0" y="81155"/>
                    <a:pt x="81155" y="0"/>
                    <a:pt x="181264" y="0"/>
                  </a:cubicBezTo>
                  <a:cubicBezTo>
                    <a:pt x="281373" y="0"/>
                    <a:pt x="362528" y="81155"/>
                    <a:pt x="362528" y="181264"/>
                  </a:cubicBezTo>
                  <a:lnTo>
                    <a:pt x="362528" y="770214"/>
                  </a:lnTo>
                  <a:lnTo>
                    <a:pt x="400050" y="770214"/>
                  </a:lnTo>
                  <a:lnTo>
                    <a:pt x="400050" y="181264"/>
                  </a:lnTo>
                  <a:cubicBezTo>
                    <a:pt x="400050" y="81155"/>
                    <a:pt x="637188" y="9924"/>
                    <a:pt x="797292" y="9924"/>
                  </a:cubicBezTo>
                  <a:cubicBezTo>
                    <a:pt x="957396" y="9924"/>
                    <a:pt x="1160839" y="104301"/>
                    <a:pt x="1162629" y="181264"/>
                  </a:cubicBezTo>
                  <a:cubicBezTo>
                    <a:pt x="1164419" y="258227"/>
                    <a:pt x="1162629" y="694740"/>
                    <a:pt x="1162629" y="951478"/>
                  </a:cubicBezTo>
                  <a:cubicBezTo>
                    <a:pt x="1162629" y="1051587"/>
                    <a:pt x="1081474" y="1132742"/>
                    <a:pt x="981365" y="1132742"/>
                  </a:cubicBezTo>
                  <a:cubicBezTo>
                    <a:pt x="881256" y="1132742"/>
                    <a:pt x="800101" y="1051587"/>
                    <a:pt x="800101" y="951478"/>
                  </a:cubicBezTo>
                  <a:lnTo>
                    <a:pt x="800101" y="362528"/>
                  </a:lnTo>
                  <a:lnTo>
                    <a:pt x="762578" y="362528"/>
                  </a:lnTo>
                  <a:lnTo>
                    <a:pt x="762578" y="951478"/>
                  </a:lnTo>
                  <a:cubicBezTo>
                    <a:pt x="695023" y="1079020"/>
                    <a:pt x="484341" y="1127778"/>
                    <a:pt x="357245" y="1127778"/>
                  </a:cubicBezTo>
                  <a:cubicBezTo>
                    <a:pt x="257136" y="1127778"/>
                    <a:pt x="0" y="1051587"/>
                    <a:pt x="0" y="951478"/>
                  </a:cubicBezTo>
                  <a:close/>
                </a:path>
              </a:pathLst>
            </a:custGeom>
            <a:pattFill prst="lgConfetti">
              <a:fgClr>
                <a:srgbClr val="CCFFFF"/>
              </a:fgClr>
              <a:bgClr>
                <a:srgbClr val="4472C4">
                  <a:lumMod val="90000"/>
                </a:srgbClr>
              </a:bgClr>
            </a:pattFill>
            <a:ln w="19050">
              <a:solidFill>
                <a:sysClr val="windowText" lastClr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466" name="グループ化 465">
              <a:extLst>
                <a:ext uri="{FF2B5EF4-FFF2-40B4-BE49-F238E27FC236}">
                  <a16:creationId xmlns:a16="http://schemas.microsoft.com/office/drawing/2014/main" id="{A9FEF7F4-0B1D-4122-89CC-A7F2A75F63DF}"/>
                </a:ext>
              </a:extLst>
            </p:cNvPr>
            <p:cNvGrpSpPr/>
            <p:nvPr/>
          </p:nvGrpSpPr>
          <p:grpSpPr>
            <a:xfrm>
              <a:off x="3244075" y="5485736"/>
              <a:ext cx="494147" cy="482238"/>
              <a:chOff x="2610199" y="3333898"/>
              <a:chExt cx="494147" cy="482238"/>
            </a:xfrm>
          </p:grpSpPr>
          <p:sp>
            <p:nvSpPr>
              <p:cNvPr id="467" name="フリーフォーム: 図形 466">
                <a:extLst>
                  <a:ext uri="{FF2B5EF4-FFF2-40B4-BE49-F238E27FC236}">
                    <a16:creationId xmlns:a16="http://schemas.microsoft.com/office/drawing/2014/main" id="{A9428385-1A2C-48D8-9767-778ED2E437FE}"/>
                  </a:ext>
                </a:extLst>
              </p:cNvPr>
              <p:cNvSpPr/>
              <p:nvPr/>
            </p:nvSpPr>
            <p:spPr bwMode="auto">
              <a:xfrm>
                <a:off x="2610199" y="3564936"/>
                <a:ext cx="494147" cy="251200"/>
              </a:xfrm>
              <a:custGeom>
                <a:avLst/>
                <a:gdLst>
                  <a:gd name="connsiteX0" fmla="*/ 633622 w 1267244"/>
                  <a:gd name="connsiteY0" fmla="*/ 0 h 644205"/>
                  <a:gd name="connsiteX1" fmla="*/ 1267244 w 1267244"/>
                  <a:gd name="connsiteY1" fmla="*/ 291940 h 644205"/>
                  <a:gd name="connsiteX2" fmla="*/ 1267244 w 1267244"/>
                  <a:gd name="connsiteY2" fmla="*/ 317340 h 644205"/>
                  <a:gd name="connsiteX3" fmla="*/ 1267244 w 1267244"/>
                  <a:gd name="connsiteY3" fmla="*/ 326865 h 644205"/>
                  <a:gd name="connsiteX4" fmla="*/ 1267244 w 1267244"/>
                  <a:gd name="connsiteY4" fmla="*/ 352265 h 644205"/>
                  <a:gd name="connsiteX5" fmla="*/ 633622 w 1267244"/>
                  <a:gd name="connsiteY5" fmla="*/ 644205 h 644205"/>
                  <a:gd name="connsiteX6" fmla="*/ 0 w 1267244"/>
                  <a:gd name="connsiteY6" fmla="*/ 352265 h 644205"/>
                  <a:gd name="connsiteX7" fmla="*/ 0 w 1267244"/>
                  <a:gd name="connsiteY7" fmla="*/ 326865 h 644205"/>
                  <a:gd name="connsiteX8" fmla="*/ 0 w 1267244"/>
                  <a:gd name="connsiteY8" fmla="*/ 317340 h 644205"/>
                  <a:gd name="connsiteX9" fmla="*/ 0 w 1267244"/>
                  <a:gd name="connsiteY9" fmla="*/ 291940 h 644205"/>
                  <a:gd name="connsiteX10" fmla="*/ 633622 w 1267244"/>
                  <a:gd name="connsiteY10" fmla="*/ 0 h 6442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267244" h="644205">
                    <a:moveTo>
                      <a:pt x="633622" y="0"/>
                    </a:moveTo>
                    <a:cubicBezTo>
                      <a:pt x="983562" y="0"/>
                      <a:pt x="1267244" y="130706"/>
                      <a:pt x="1267244" y="291940"/>
                    </a:cubicBezTo>
                    <a:lnTo>
                      <a:pt x="1267244" y="317340"/>
                    </a:lnTo>
                    <a:lnTo>
                      <a:pt x="1267244" y="326865"/>
                    </a:lnTo>
                    <a:lnTo>
                      <a:pt x="1267244" y="352265"/>
                    </a:lnTo>
                    <a:cubicBezTo>
                      <a:pt x="1267244" y="513499"/>
                      <a:pt x="983562" y="644205"/>
                      <a:pt x="633622" y="644205"/>
                    </a:cubicBezTo>
                    <a:cubicBezTo>
                      <a:pt x="283682" y="644205"/>
                      <a:pt x="0" y="513499"/>
                      <a:pt x="0" y="352265"/>
                    </a:cubicBezTo>
                    <a:lnTo>
                      <a:pt x="0" y="326865"/>
                    </a:lnTo>
                    <a:lnTo>
                      <a:pt x="0" y="317340"/>
                    </a:lnTo>
                    <a:lnTo>
                      <a:pt x="0" y="291940"/>
                    </a:lnTo>
                    <a:cubicBezTo>
                      <a:pt x="0" y="130706"/>
                      <a:pt x="283682" y="0"/>
                      <a:pt x="633622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CC6600"/>
                  </a:gs>
                  <a:gs pos="50000">
                    <a:srgbClr val="FF9933"/>
                  </a:gs>
                  <a:gs pos="100000">
                    <a:srgbClr val="CC6600"/>
                  </a:gs>
                </a:gsLst>
                <a:lin ang="10800000" scaled="1"/>
              </a:gra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68" name="楕円 467">
                <a:extLst>
                  <a:ext uri="{FF2B5EF4-FFF2-40B4-BE49-F238E27FC236}">
                    <a16:creationId xmlns:a16="http://schemas.microsoft.com/office/drawing/2014/main" id="{F519F651-9634-4BF8-A403-EE2B374C1B63}"/>
                  </a:ext>
                </a:extLst>
              </p:cNvPr>
              <p:cNvSpPr/>
              <p:nvPr/>
            </p:nvSpPr>
            <p:spPr bwMode="auto">
              <a:xfrm>
                <a:off x="2610199" y="3558623"/>
                <a:ext cx="494147" cy="227677"/>
              </a:xfrm>
              <a:prstGeom prst="ellipse">
                <a:avLst/>
              </a:prstGeom>
              <a:gradFill>
                <a:gsLst>
                  <a:gs pos="0">
                    <a:srgbClr val="FF9933"/>
                  </a:gs>
                  <a:gs pos="100000">
                    <a:srgbClr val="CC6600"/>
                  </a:gs>
                </a:gsLst>
                <a:lin ang="10800000" scaled="1"/>
              </a:gra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69" name="楕円 468">
                <a:extLst>
                  <a:ext uri="{FF2B5EF4-FFF2-40B4-BE49-F238E27FC236}">
                    <a16:creationId xmlns:a16="http://schemas.microsoft.com/office/drawing/2014/main" id="{82A4414F-83C5-4F83-AF9B-9233A7426FA3}"/>
                  </a:ext>
                </a:extLst>
              </p:cNvPr>
              <p:cNvSpPr/>
              <p:nvPr/>
            </p:nvSpPr>
            <p:spPr bwMode="auto">
              <a:xfrm>
                <a:off x="2621749" y="3569059"/>
                <a:ext cx="471047" cy="204929"/>
              </a:xfrm>
              <a:prstGeom prst="ellipse">
                <a:avLst/>
              </a:prstGeom>
              <a:gradFill flip="none" rotWithShape="1">
                <a:gsLst>
                  <a:gs pos="0">
                    <a:srgbClr val="FF9933"/>
                  </a:gs>
                  <a:gs pos="50000">
                    <a:srgbClr val="C00000"/>
                  </a:gs>
                </a:gsLst>
                <a:lin ang="18900000" scaled="1"/>
                <a:tileRect/>
              </a:gradFill>
              <a:ln w="9525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70" name="フリーフォーム: 図形 469">
                <a:extLst>
                  <a:ext uri="{FF2B5EF4-FFF2-40B4-BE49-F238E27FC236}">
                    <a16:creationId xmlns:a16="http://schemas.microsoft.com/office/drawing/2014/main" id="{85E87B05-2ABD-46AB-A3B0-86998F030E24}"/>
                  </a:ext>
                </a:extLst>
              </p:cNvPr>
              <p:cNvSpPr/>
              <p:nvPr/>
            </p:nvSpPr>
            <p:spPr bwMode="auto">
              <a:xfrm>
                <a:off x="2621749" y="3568100"/>
                <a:ext cx="471047" cy="107417"/>
              </a:xfrm>
              <a:custGeom>
                <a:avLst/>
                <a:gdLst>
                  <a:gd name="connsiteX0" fmla="*/ 604002 w 1208004"/>
                  <a:gd name="connsiteY0" fmla="*/ 0 h 275471"/>
                  <a:gd name="connsiteX1" fmla="*/ 1208004 w 1208004"/>
                  <a:gd name="connsiteY1" fmla="*/ 262771 h 275471"/>
                  <a:gd name="connsiteX2" fmla="*/ 1205061 w 1208004"/>
                  <a:gd name="connsiteY2" fmla="*/ 275471 h 275471"/>
                  <a:gd name="connsiteX3" fmla="*/ 1195733 w 1208004"/>
                  <a:gd name="connsiteY3" fmla="*/ 235214 h 275471"/>
                  <a:gd name="connsiteX4" fmla="*/ 604002 w 1208004"/>
                  <a:gd name="connsiteY4" fmla="*/ 25400 h 275471"/>
                  <a:gd name="connsiteX5" fmla="*/ 12271 w 1208004"/>
                  <a:gd name="connsiteY5" fmla="*/ 235214 h 275471"/>
                  <a:gd name="connsiteX6" fmla="*/ 2943 w 1208004"/>
                  <a:gd name="connsiteY6" fmla="*/ 275471 h 275471"/>
                  <a:gd name="connsiteX7" fmla="*/ 0 w 1208004"/>
                  <a:gd name="connsiteY7" fmla="*/ 262771 h 275471"/>
                  <a:gd name="connsiteX8" fmla="*/ 604002 w 1208004"/>
                  <a:gd name="connsiteY8" fmla="*/ 0 h 2754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208004" h="275471">
                    <a:moveTo>
                      <a:pt x="604002" y="0"/>
                    </a:moveTo>
                    <a:cubicBezTo>
                      <a:pt x="937583" y="0"/>
                      <a:pt x="1208004" y="117647"/>
                      <a:pt x="1208004" y="262771"/>
                    </a:cubicBezTo>
                    <a:lnTo>
                      <a:pt x="1205061" y="275471"/>
                    </a:lnTo>
                    <a:lnTo>
                      <a:pt x="1195733" y="235214"/>
                    </a:lnTo>
                    <a:cubicBezTo>
                      <a:pt x="1139412" y="115474"/>
                      <a:pt x="895886" y="25400"/>
                      <a:pt x="604002" y="25400"/>
                    </a:cubicBezTo>
                    <a:cubicBezTo>
                      <a:pt x="312119" y="25400"/>
                      <a:pt x="68592" y="115474"/>
                      <a:pt x="12271" y="235214"/>
                    </a:cubicBezTo>
                    <a:lnTo>
                      <a:pt x="2943" y="275471"/>
                    </a:lnTo>
                    <a:lnTo>
                      <a:pt x="0" y="262771"/>
                    </a:lnTo>
                    <a:cubicBezTo>
                      <a:pt x="0" y="117647"/>
                      <a:pt x="270421" y="0"/>
                      <a:pt x="604002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CC6600"/>
                  </a:gs>
                  <a:gs pos="50000">
                    <a:srgbClr val="FF9933"/>
                  </a:gs>
                  <a:gs pos="100000">
                    <a:srgbClr val="CC6600"/>
                  </a:gs>
                </a:gsLst>
                <a:lin ang="10800000" scaled="1"/>
              </a:gradFill>
              <a:ln w="9525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71" name="フリーフォーム: 図形 470">
                <a:extLst>
                  <a:ext uri="{FF2B5EF4-FFF2-40B4-BE49-F238E27FC236}">
                    <a16:creationId xmlns:a16="http://schemas.microsoft.com/office/drawing/2014/main" id="{EA11EAAB-85DD-4543-9CC7-C2ACB668B1B4}"/>
                  </a:ext>
                </a:extLst>
              </p:cNvPr>
              <p:cNvSpPr/>
              <p:nvPr/>
            </p:nvSpPr>
            <p:spPr bwMode="auto">
              <a:xfrm rot="10800000">
                <a:off x="2698788" y="3333898"/>
                <a:ext cx="137394" cy="366974"/>
              </a:xfrm>
              <a:custGeom>
                <a:avLst/>
                <a:gdLst>
                  <a:gd name="connsiteX0" fmla="*/ 305803 w 352348"/>
                  <a:gd name="connsiteY0" fmla="*/ 941108 h 941108"/>
                  <a:gd name="connsiteX1" fmla="*/ 46545 w 352348"/>
                  <a:gd name="connsiteY1" fmla="*/ 941108 h 941108"/>
                  <a:gd name="connsiteX2" fmla="*/ 108388 w 352348"/>
                  <a:gd name="connsiteY2" fmla="*/ 834483 h 941108"/>
                  <a:gd name="connsiteX3" fmla="*/ 78044 w 352348"/>
                  <a:gd name="connsiteY3" fmla="*/ 737585 h 941108"/>
                  <a:gd name="connsiteX4" fmla="*/ 0 w 352348"/>
                  <a:gd name="connsiteY4" fmla="*/ 619844 h 941108"/>
                  <a:gd name="connsiteX5" fmla="*/ 0 w 352348"/>
                  <a:gd name="connsiteY5" fmla="*/ 127783 h 941108"/>
                  <a:gd name="connsiteX6" fmla="*/ 127783 w 352348"/>
                  <a:gd name="connsiteY6" fmla="*/ 0 h 941108"/>
                  <a:gd name="connsiteX7" fmla="*/ 224565 w 352348"/>
                  <a:gd name="connsiteY7" fmla="*/ 0 h 941108"/>
                  <a:gd name="connsiteX8" fmla="*/ 352348 w 352348"/>
                  <a:gd name="connsiteY8" fmla="*/ 127783 h 941108"/>
                  <a:gd name="connsiteX9" fmla="*/ 352348 w 352348"/>
                  <a:gd name="connsiteY9" fmla="*/ 619844 h 941108"/>
                  <a:gd name="connsiteX10" fmla="*/ 274304 w 352348"/>
                  <a:gd name="connsiteY10" fmla="*/ 737585 h 941108"/>
                  <a:gd name="connsiteX11" fmla="*/ 243961 w 352348"/>
                  <a:gd name="connsiteY11" fmla="*/ 834483 h 9411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52348" h="941108">
                    <a:moveTo>
                      <a:pt x="305803" y="941108"/>
                    </a:moveTo>
                    <a:lnTo>
                      <a:pt x="46545" y="941108"/>
                    </a:lnTo>
                    <a:lnTo>
                      <a:pt x="108388" y="834483"/>
                    </a:lnTo>
                    <a:lnTo>
                      <a:pt x="78044" y="737585"/>
                    </a:lnTo>
                    <a:cubicBezTo>
                      <a:pt x="32180" y="718187"/>
                      <a:pt x="0" y="672773"/>
                      <a:pt x="0" y="619844"/>
                    </a:cubicBezTo>
                    <a:lnTo>
                      <a:pt x="0" y="127783"/>
                    </a:lnTo>
                    <a:cubicBezTo>
                      <a:pt x="0" y="57210"/>
                      <a:pt x="57210" y="0"/>
                      <a:pt x="127783" y="0"/>
                    </a:cubicBezTo>
                    <a:lnTo>
                      <a:pt x="224565" y="0"/>
                    </a:lnTo>
                    <a:cubicBezTo>
                      <a:pt x="295138" y="0"/>
                      <a:pt x="352348" y="57210"/>
                      <a:pt x="352348" y="127783"/>
                    </a:cubicBezTo>
                    <a:lnTo>
                      <a:pt x="352348" y="619844"/>
                    </a:lnTo>
                    <a:cubicBezTo>
                      <a:pt x="352348" y="672773"/>
                      <a:pt x="320168" y="718187"/>
                      <a:pt x="274304" y="737585"/>
                    </a:cubicBezTo>
                    <a:lnTo>
                      <a:pt x="243961" y="834483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5B9BD5">
                      <a:lumMod val="50000"/>
                    </a:srgbClr>
                  </a:gs>
                  <a:gs pos="50000">
                    <a:srgbClr val="5B9BD5">
                      <a:lumMod val="90000"/>
                    </a:srgbClr>
                  </a:gs>
                  <a:gs pos="100000">
                    <a:srgbClr val="5B9BD5">
                      <a:lumMod val="50000"/>
                    </a:srgbClr>
                  </a:gs>
                </a:gsLst>
                <a:lin ang="10800000" scaled="1"/>
                <a:tileRect/>
              </a:gra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472" name="グループ化 471">
                <a:extLst>
                  <a:ext uri="{FF2B5EF4-FFF2-40B4-BE49-F238E27FC236}">
                    <a16:creationId xmlns:a16="http://schemas.microsoft.com/office/drawing/2014/main" id="{CDC88A9C-E3DE-435C-AF24-552F93E0BAEC}"/>
                  </a:ext>
                </a:extLst>
              </p:cNvPr>
              <p:cNvGrpSpPr/>
              <p:nvPr/>
            </p:nvGrpSpPr>
            <p:grpSpPr>
              <a:xfrm>
                <a:off x="2876207" y="3587283"/>
                <a:ext cx="146763" cy="113589"/>
                <a:chOff x="4036336" y="4008417"/>
                <a:chExt cx="510440" cy="395063"/>
              </a:xfrm>
            </p:grpSpPr>
            <p:sp>
              <p:nvSpPr>
                <p:cNvPr id="473" name="フリーフォーム: 図形 472">
                  <a:extLst>
                    <a:ext uri="{FF2B5EF4-FFF2-40B4-BE49-F238E27FC236}">
                      <a16:creationId xmlns:a16="http://schemas.microsoft.com/office/drawing/2014/main" id="{980C48F7-F690-4875-B6C4-E2A633B65D95}"/>
                    </a:ext>
                  </a:extLst>
                </p:cNvPr>
                <p:cNvSpPr/>
                <p:nvPr/>
              </p:nvSpPr>
              <p:spPr bwMode="auto">
                <a:xfrm>
                  <a:off x="4036894" y="4082003"/>
                  <a:ext cx="509326" cy="321477"/>
                </a:xfrm>
                <a:custGeom>
                  <a:avLst/>
                  <a:gdLst>
                    <a:gd name="connsiteX0" fmla="*/ 0 w 509326"/>
                    <a:gd name="connsiteY0" fmla="*/ 0 h 321477"/>
                    <a:gd name="connsiteX1" fmla="*/ 509326 w 509326"/>
                    <a:gd name="connsiteY1" fmla="*/ 0 h 321477"/>
                    <a:gd name="connsiteX2" fmla="*/ 376647 w 509326"/>
                    <a:gd name="connsiteY2" fmla="*/ 243523 h 321477"/>
                    <a:gd name="connsiteX3" fmla="*/ 377944 w 509326"/>
                    <a:gd name="connsiteY3" fmla="*/ 247384 h 321477"/>
                    <a:gd name="connsiteX4" fmla="*/ 254662 w 509326"/>
                    <a:gd name="connsiteY4" fmla="*/ 321477 h 321477"/>
                    <a:gd name="connsiteX5" fmla="*/ 131380 w 509326"/>
                    <a:gd name="connsiteY5" fmla="*/ 247384 h 321477"/>
                    <a:gd name="connsiteX6" fmla="*/ 132678 w 509326"/>
                    <a:gd name="connsiteY6" fmla="*/ 243521 h 3214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509326" h="321477">
                      <a:moveTo>
                        <a:pt x="0" y="0"/>
                      </a:moveTo>
                      <a:lnTo>
                        <a:pt x="509326" y="0"/>
                      </a:lnTo>
                      <a:lnTo>
                        <a:pt x="376647" y="243523"/>
                      </a:lnTo>
                      <a:lnTo>
                        <a:pt x="377944" y="247384"/>
                      </a:lnTo>
                      <a:cubicBezTo>
                        <a:pt x="377944" y="288304"/>
                        <a:pt x="322749" y="321477"/>
                        <a:pt x="254662" y="321477"/>
                      </a:cubicBezTo>
                      <a:cubicBezTo>
                        <a:pt x="186575" y="321477"/>
                        <a:pt x="131380" y="288304"/>
                        <a:pt x="131380" y="247384"/>
                      </a:cubicBezTo>
                      <a:lnTo>
                        <a:pt x="132678" y="243521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5B9BD5">
                        <a:lumMod val="50000"/>
                      </a:srgbClr>
                    </a:gs>
                    <a:gs pos="50000">
                      <a:srgbClr val="5B9BD5">
                        <a:lumMod val="90000"/>
                      </a:srgbClr>
                    </a:gs>
                    <a:gs pos="100000">
                      <a:srgbClr val="5B9BD5">
                        <a:lumMod val="50000"/>
                      </a:srgbClr>
                    </a:gs>
                  </a:gsLst>
                  <a:lin ang="10800000" scaled="1"/>
                  <a:tileRect/>
                </a:gra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4" name="楕円 473">
                  <a:extLst>
                    <a:ext uri="{FF2B5EF4-FFF2-40B4-BE49-F238E27FC236}">
                      <a16:creationId xmlns:a16="http://schemas.microsoft.com/office/drawing/2014/main" id="{A71D015B-5FFE-4AA1-80A3-53D74B97AA90}"/>
                    </a:ext>
                  </a:extLst>
                </p:cNvPr>
                <p:cNvSpPr/>
                <p:nvPr/>
              </p:nvSpPr>
              <p:spPr bwMode="auto">
                <a:xfrm>
                  <a:off x="4036336" y="4008417"/>
                  <a:ext cx="510440" cy="147171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5B9BD5">
                        <a:lumMod val="50000"/>
                      </a:srgbClr>
                    </a:gs>
                    <a:gs pos="50000">
                      <a:srgbClr val="5B9BD5">
                        <a:lumMod val="90000"/>
                      </a:srgbClr>
                    </a:gs>
                    <a:gs pos="100000">
                      <a:srgbClr val="5B9BD5">
                        <a:lumMod val="50000"/>
                      </a:srgbClr>
                    </a:gs>
                  </a:gsLst>
                  <a:lin ang="10800000" scaled="1"/>
                  <a:tileRect/>
                </a:gra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5" name="フリーフォーム: 図形 474">
                  <a:extLst>
                    <a:ext uri="{FF2B5EF4-FFF2-40B4-BE49-F238E27FC236}">
                      <a16:creationId xmlns:a16="http://schemas.microsoft.com/office/drawing/2014/main" id="{A116156C-D225-4324-816A-80EACFC10A99}"/>
                    </a:ext>
                  </a:extLst>
                </p:cNvPr>
                <p:cNvSpPr/>
                <p:nvPr/>
              </p:nvSpPr>
              <p:spPr bwMode="auto">
                <a:xfrm>
                  <a:off x="4092428" y="4096522"/>
                  <a:ext cx="398256" cy="59066"/>
                </a:xfrm>
                <a:custGeom>
                  <a:avLst/>
                  <a:gdLst>
                    <a:gd name="connsiteX0" fmla="*/ 199128 w 398256"/>
                    <a:gd name="connsiteY0" fmla="*/ 0 h 59066"/>
                    <a:gd name="connsiteX1" fmla="*/ 379596 w 398256"/>
                    <a:gd name="connsiteY1" fmla="*/ 21553 h 59066"/>
                    <a:gd name="connsiteX2" fmla="*/ 398256 w 398256"/>
                    <a:gd name="connsiteY2" fmla="*/ 29533 h 59066"/>
                    <a:gd name="connsiteX3" fmla="*/ 379596 w 398256"/>
                    <a:gd name="connsiteY3" fmla="*/ 37513 h 59066"/>
                    <a:gd name="connsiteX4" fmla="*/ 199128 w 398256"/>
                    <a:gd name="connsiteY4" fmla="*/ 59066 h 59066"/>
                    <a:gd name="connsiteX5" fmla="*/ 18660 w 398256"/>
                    <a:gd name="connsiteY5" fmla="*/ 37513 h 59066"/>
                    <a:gd name="connsiteX6" fmla="*/ 0 w 398256"/>
                    <a:gd name="connsiteY6" fmla="*/ 29533 h 59066"/>
                    <a:gd name="connsiteX7" fmla="*/ 18660 w 398256"/>
                    <a:gd name="connsiteY7" fmla="*/ 21553 h 59066"/>
                    <a:gd name="connsiteX8" fmla="*/ 199128 w 398256"/>
                    <a:gd name="connsiteY8" fmla="*/ 0 h 590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98256" h="59066">
                      <a:moveTo>
                        <a:pt x="199128" y="0"/>
                      </a:moveTo>
                      <a:cubicBezTo>
                        <a:pt x="269605" y="0"/>
                        <a:pt x="333410" y="8237"/>
                        <a:pt x="379596" y="21553"/>
                      </a:cubicBezTo>
                      <a:lnTo>
                        <a:pt x="398256" y="29533"/>
                      </a:lnTo>
                      <a:lnTo>
                        <a:pt x="379596" y="37513"/>
                      </a:lnTo>
                      <a:cubicBezTo>
                        <a:pt x="333410" y="50830"/>
                        <a:pt x="269605" y="59066"/>
                        <a:pt x="199128" y="59066"/>
                      </a:cubicBezTo>
                      <a:cubicBezTo>
                        <a:pt x="128651" y="59066"/>
                        <a:pt x="64846" y="50830"/>
                        <a:pt x="18660" y="37513"/>
                      </a:cubicBezTo>
                      <a:lnTo>
                        <a:pt x="0" y="29533"/>
                      </a:lnTo>
                      <a:lnTo>
                        <a:pt x="18660" y="21553"/>
                      </a:lnTo>
                      <a:cubicBezTo>
                        <a:pt x="64846" y="8237"/>
                        <a:pt x="128651" y="0"/>
                        <a:pt x="19912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9525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</p:grpSp>
      <p:grpSp>
        <p:nvGrpSpPr>
          <p:cNvPr id="508" name="グループ化 507">
            <a:extLst>
              <a:ext uri="{FF2B5EF4-FFF2-40B4-BE49-F238E27FC236}">
                <a16:creationId xmlns:a16="http://schemas.microsoft.com/office/drawing/2014/main" id="{294D3B93-0DD4-444C-8A6B-2487C30EC769}"/>
              </a:ext>
            </a:extLst>
          </p:cNvPr>
          <p:cNvGrpSpPr/>
          <p:nvPr/>
        </p:nvGrpSpPr>
        <p:grpSpPr>
          <a:xfrm>
            <a:off x="3683357" y="3962046"/>
            <a:ext cx="2541706" cy="2308906"/>
            <a:chOff x="167595" y="299561"/>
            <a:chExt cx="4534400" cy="4119086"/>
          </a:xfrm>
        </p:grpSpPr>
        <p:grpSp>
          <p:nvGrpSpPr>
            <p:cNvPr id="509" name="グループ化 508">
              <a:extLst>
                <a:ext uri="{FF2B5EF4-FFF2-40B4-BE49-F238E27FC236}">
                  <a16:creationId xmlns:a16="http://schemas.microsoft.com/office/drawing/2014/main" id="{CAC838D2-13EC-4ED0-B82A-87300BF9CE0E}"/>
                </a:ext>
              </a:extLst>
            </p:cNvPr>
            <p:cNvGrpSpPr/>
            <p:nvPr/>
          </p:nvGrpSpPr>
          <p:grpSpPr>
            <a:xfrm>
              <a:off x="167595" y="299561"/>
              <a:ext cx="4534400" cy="4119086"/>
              <a:chOff x="3549150" y="1887220"/>
              <a:chExt cx="4534400" cy="4119086"/>
            </a:xfrm>
          </p:grpSpPr>
          <p:sp>
            <p:nvSpPr>
              <p:cNvPr id="517" name="月 516">
                <a:extLst>
                  <a:ext uri="{FF2B5EF4-FFF2-40B4-BE49-F238E27FC236}">
                    <a16:creationId xmlns:a16="http://schemas.microsoft.com/office/drawing/2014/main" id="{AFAF780C-73B8-4A28-BDC5-8FE8DBEFC1BD}"/>
                  </a:ext>
                </a:extLst>
              </p:cNvPr>
              <p:cNvSpPr/>
              <p:nvPr/>
            </p:nvSpPr>
            <p:spPr>
              <a:xfrm rot="9834867">
                <a:off x="7690356" y="2877769"/>
                <a:ext cx="255314" cy="1753997"/>
              </a:xfrm>
              <a:prstGeom prst="moon">
                <a:avLst>
                  <a:gd name="adj" fmla="val 29611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8" name="フリーフォーム: 図形 517">
                <a:extLst>
                  <a:ext uri="{FF2B5EF4-FFF2-40B4-BE49-F238E27FC236}">
                    <a16:creationId xmlns:a16="http://schemas.microsoft.com/office/drawing/2014/main" id="{BB8B0ED5-DA8C-4EE6-8EC2-09AC359BEF3F}"/>
                  </a:ext>
                </a:extLst>
              </p:cNvPr>
              <p:cNvSpPr/>
              <p:nvPr/>
            </p:nvSpPr>
            <p:spPr>
              <a:xfrm>
                <a:off x="5424793" y="5756018"/>
                <a:ext cx="521542" cy="250288"/>
              </a:xfrm>
              <a:custGeom>
                <a:avLst/>
                <a:gdLst>
                  <a:gd name="connsiteX0" fmla="*/ 384285 w 625402"/>
                  <a:gd name="connsiteY0" fmla="*/ 93 h 300130"/>
                  <a:gd name="connsiteX1" fmla="*/ 625402 w 625402"/>
                  <a:gd name="connsiteY1" fmla="*/ 300130 h 300130"/>
                  <a:gd name="connsiteX2" fmla="*/ 0 w 625402"/>
                  <a:gd name="connsiteY2" fmla="*/ 300130 h 300130"/>
                  <a:gd name="connsiteX3" fmla="*/ 26830 w 625402"/>
                  <a:gd name="connsiteY3" fmla="*/ 259067 h 300130"/>
                  <a:gd name="connsiteX4" fmla="*/ 81323 w 625402"/>
                  <a:gd name="connsiteY4" fmla="*/ 207261 h 300130"/>
                  <a:gd name="connsiteX5" fmla="*/ 29253 w 625402"/>
                  <a:gd name="connsiteY5" fmla="*/ 212510 h 300130"/>
                  <a:gd name="connsiteX6" fmla="*/ 2805 w 625402"/>
                  <a:gd name="connsiteY6" fmla="*/ 220720 h 300130"/>
                  <a:gd name="connsiteX7" fmla="*/ 28412 w 625402"/>
                  <a:gd name="connsiteY7" fmla="*/ 185711 h 300130"/>
                  <a:gd name="connsiteX8" fmla="*/ 384285 w 625402"/>
                  <a:gd name="connsiteY8" fmla="*/ 93 h 3001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25402" h="300130">
                    <a:moveTo>
                      <a:pt x="384285" y="93"/>
                    </a:moveTo>
                    <a:cubicBezTo>
                      <a:pt x="558678" y="4558"/>
                      <a:pt x="625328" y="194562"/>
                      <a:pt x="625402" y="300130"/>
                    </a:cubicBezTo>
                    <a:lnTo>
                      <a:pt x="0" y="300130"/>
                    </a:lnTo>
                    <a:lnTo>
                      <a:pt x="26830" y="259067"/>
                    </a:lnTo>
                    <a:cubicBezTo>
                      <a:pt x="42753" y="239928"/>
                      <a:pt x="60992" y="222509"/>
                      <a:pt x="81323" y="207261"/>
                    </a:cubicBezTo>
                    <a:cubicBezTo>
                      <a:pt x="63487" y="207261"/>
                      <a:pt x="46072" y="209069"/>
                      <a:pt x="29253" y="212510"/>
                    </a:cubicBezTo>
                    <a:lnTo>
                      <a:pt x="2805" y="220720"/>
                    </a:lnTo>
                    <a:lnTo>
                      <a:pt x="28412" y="185711"/>
                    </a:lnTo>
                    <a:cubicBezTo>
                      <a:pt x="114096" y="83485"/>
                      <a:pt x="253490" y="-3256"/>
                      <a:pt x="384285" y="93"/>
                    </a:cubicBez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9" name="フリーフォーム: 図形 518">
                <a:extLst>
                  <a:ext uri="{FF2B5EF4-FFF2-40B4-BE49-F238E27FC236}">
                    <a16:creationId xmlns:a16="http://schemas.microsoft.com/office/drawing/2014/main" id="{9BAF15D0-65B1-48F4-A337-18209A0F7B39}"/>
                  </a:ext>
                </a:extLst>
              </p:cNvPr>
              <p:cNvSpPr/>
              <p:nvPr/>
            </p:nvSpPr>
            <p:spPr>
              <a:xfrm>
                <a:off x="6351893" y="5756018"/>
                <a:ext cx="521542" cy="250288"/>
              </a:xfrm>
              <a:custGeom>
                <a:avLst/>
                <a:gdLst>
                  <a:gd name="connsiteX0" fmla="*/ 384285 w 625402"/>
                  <a:gd name="connsiteY0" fmla="*/ 93 h 300130"/>
                  <a:gd name="connsiteX1" fmla="*/ 625402 w 625402"/>
                  <a:gd name="connsiteY1" fmla="*/ 300130 h 300130"/>
                  <a:gd name="connsiteX2" fmla="*/ 0 w 625402"/>
                  <a:gd name="connsiteY2" fmla="*/ 300130 h 300130"/>
                  <a:gd name="connsiteX3" fmla="*/ 26830 w 625402"/>
                  <a:gd name="connsiteY3" fmla="*/ 259067 h 300130"/>
                  <a:gd name="connsiteX4" fmla="*/ 81323 w 625402"/>
                  <a:gd name="connsiteY4" fmla="*/ 207261 h 300130"/>
                  <a:gd name="connsiteX5" fmla="*/ 29253 w 625402"/>
                  <a:gd name="connsiteY5" fmla="*/ 212510 h 300130"/>
                  <a:gd name="connsiteX6" fmla="*/ 2805 w 625402"/>
                  <a:gd name="connsiteY6" fmla="*/ 220720 h 300130"/>
                  <a:gd name="connsiteX7" fmla="*/ 28412 w 625402"/>
                  <a:gd name="connsiteY7" fmla="*/ 185711 h 300130"/>
                  <a:gd name="connsiteX8" fmla="*/ 384285 w 625402"/>
                  <a:gd name="connsiteY8" fmla="*/ 93 h 3001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25402" h="300130">
                    <a:moveTo>
                      <a:pt x="384285" y="93"/>
                    </a:moveTo>
                    <a:cubicBezTo>
                      <a:pt x="558678" y="4558"/>
                      <a:pt x="625328" y="194562"/>
                      <a:pt x="625402" y="300130"/>
                    </a:cubicBezTo>
                    <a:lnTo>
                      <a:pt x="0" y="300130"/>
                    </a:lnTo>
                    <a:lnTo>
                      <a:pt x="26830" y="259067"/>
                    </a:lnTo>
                    <a:cubicBezTo>
                      <a:pt x="42753" y="239928"/>
                      <a:pt x="60992" y="222509"/>
                      <a:pt x="81323" y="207261"/>
                    </a:cubicBezTo>
                    <a:cubicBezTo>
                      <a:pt x="63487" y="207261"/>
                      <a:pt x="46072" y="209069"/>
                      <a:pt x="29253" y="212510"/>
                    </a:cubicBezTo>
                    <a:lnTo>
                      <a:pt x="2805" y="220720"/>
                    </a:lnTo>
                    <a:lnTo>
                      <a:pt x="28412" y="185711"/>
                    </a:lnTo>
                    <a:cubicBezTo>
                      <a:pt x="114096" y="83485"/>
                      <a:pt x="253490" y="-3256"/>
                      <a:pt x="384285" y="93"/>
                    </a:cubicBez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0" name="フリーフォーム: 図形 519">
                <a:extLst>
                  <a:ext uri="{FF2B5EF4-FFF2-40B4-BE49-F238E27FC236}">
                    <a16:creationId xmlns:a16="http://schemas.microsoft.com/office/drawing/2014/main" id="{A1DFF997-5E27-4FF6-AF5A-32A8702A65AF}"/>
                  </a:ext>
                </a:extLst>
              </p:cNvPr>
              <p:cNvSpPr/>
              <p:nvPr/>
            </p:nvSpPr>
            <p:spPr>
              <a:xfrm>
                <a:off x="7171043" y="5756018"/>
                <a:ext cx="521542" cy="250288"/>
              </a:xfrm>
              <a:custGeom>
                <a:avLst/>
                <a:gdLst>
                  <a:gd name="connsiteX0" fmla="*/ 384285 w 625402"/>
                  <a:gd name="connsiteY0" fmla="*/ 93 h 300130"/>
                  <a:gd name="connsiteX1" fmla="*/ 625402 w 625402"/>
                  <a:gd name="connsiteY1" fmla="*/ 300130 h 300130"/>
                  <a:gd name="connsiteX2" fmla="*/ 0 w 625402"/>
                  <a:gd name="connsiteY2" fmla="*/ 300130 h 300130"/>
                  <a:gd name="connsiteX3" fmla="*/ 26830 w 625402"/>
                  <a:gd name="connsiteY3" fmla="*/ 259067 h 300130"/>
                  <a:gd name="connsiteX4" fmla="*/ 81323 w 625402"/>
                  <a:gd name="connsiteY4" fmla="*/ 207261 h 300130"/>
                  <a:gd name="connsiteX5" fmla="*/ 29253 w 625402"/>
                  <a:gd name="connsiteY5" fmla="*/ 212510 h 300130"/>
                  <a:gd name="connsiteX6" fmla="*/ 2805 w 625402"/>
                  <a:gd name="connsiteY6" fmla="*/ 220720 h 300130"/>
                  <a:gd name="connsiteX7" fmla="*/ 28412 w 625402"/>
                  <a:gd name="connsiteY7" fmla="*/ 185711 h 300130"/>
                  <a:gd name="connsiteX8" fmla="*/ 384285 w 625402"/>
                  <a:gd name="connsiteY8" fmla="*/ 93 h 3001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25402" h="300130">
                    <a:moveTo>
                      <a:pt x="384285" y="93"/>
                    </a:moveTo>
                    <a:cubicBezTo>
                      <a:pt x="558678" y="4558"/>
                      <a:pt x="625328" y="194562"/>
                      <a:pt x="625402" y="300130"/>
                    </a:cubicBezTo>
                    <a:lnTo>
                      <a:pt x="0" y="300130"/>
                    </a:lnTo>
                    <a:lnTo>
                      <a:pt x="26830" y="259067"/>
                    </a:lnTo>
                    <a:cubicBezTo>
                      <a:pt x="42753" y="239928"/>
                      <a:pt x="60992" y="222509"/>
                      <a:pt x="81323" y="207261"/>
                    </a:cubicBezTo>
                    <a:cubicBezTo>
                      <a:pt x="63487" y="207261"/>
                      <a:pt x="46072" y="209069"/>
                      <a:pt x="29253" y="212510"/>
                    </a:cubicBezTo>
                    <a:lnTo>
                      <a:pt x="2805" y="220720"/>
                    </a:lnTo>
                    <a:lnTo>
                      <a:pt x="28412" y="185711"/>
                    </a:lnTo>
                    <a:cubicBezTo>
                      <a:pt x="114096" y="83485"/>
                      <a:pt x="253490" y="-3256"/>
                      <a:pt x="384285" y="93"/>
                    </a:cubicBez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1" name="フリーフォーム: 図形 520">
                <a:extLst>
                  <a:ext uri="{FF2B5EF4-FFF2-40B4-BE49-F238E27FC236}">
                    <a16:creationId xmlns:a16="http://schemas.microsoft.com/office/drawing/2014/main" id="{ABBD48ED-D346-42D2-BF71-71833664DDB2}"/>
                  </a:ext>
                </a:extLst>
              </p:cNvPr>
              <p:cNvSpPr/>
              <p:nvPr/>
            </p:nvSpPr>
            <p:spPr>
              <a:xfrm>
                <a:off x="4618343" y="5756018"/>
                <a:ext cx="521542" cy="250288"/>
              </a:xfrm>
              <a:custGeom>
                <a:avLst/>
                <a:gdLst>
                  <a:gd name="connsiteX0" fmla="*/ 384285 w 625402"/>
                  <a:gd name="connsiteY0" fmla="*/ 93 h 300130"/>
                  <a:gd name="connsiteX1" fmla="*/ 625402 w 625402"/>
                  <a:gd name="connsiteY1" fmla="*/ 300130 h 300130"/>
                  <a:gd name="connsiteX2" fmla="*/ 0 w 625402"/>
                  <a:gd name="connsiteY2" fmla="*/ 300130 h 300130"/>
                  <a:gd name="connsiteX3" fmla="*/ 26830 w 625402"/>
                  <a:gd name="connsiteY3" fmla="*/ 259067 h 300130"/>
                  <a:gd name="connsiteX4" fmla="*/ 81323 w 625402"/>
                  <a:gd name="connsiteY4" fmla="*/ 207261 h 300130"/>
                  <a:gd name="connsiteX5" fmla="*/ 29253 w 625402"/>
                  <a:gd name="connsiteY5" fmla="*/ 212510 h 300130"/>
                  <a:gd name="connsiteX6" fmla="*/ 2805 w 625402"/>
                  <a:gd name="connsiteY6" fmla="*/ 220720 h 300130"/>
                  <a:gd name="connsiteX7" fmla="*/ 28412 w 625402"/>
                  <a:gd name="connsiteY7" fmla="*/ 185711 h 300130"/>
                  <a:gd name="connsiteX8" fmla="*/ 384285 w 625402"/>
                  <a:gd name="connsiteY8" fmla="*/ 93 h 3001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25402" h="300130">
                    <a:moveTo>
                      <a:pt x="384285" y="93"/>
                    </a:moveTo>
                    <a:cubicBezTo>
                      <a:pt x="558678" y="4558"/>
                      <a:pt x="625328" y="194562"/>
                      <a:pt x="625402" y="300130"/>
                    </a:cubicBezTo>
                    <a:lnTo>
                      <a:pt x="0" y="300130"/>
                    </a:lnTo>
                    <a:lnTo>
                      <a:pt x="26830" y="259067"/>
                    </a:lnTo>
                    <a:cubicBezTo>
                      <a:pt x="42753" y="239928"/>
                      <a:pt x="60992" y="222509"/>
                      <a:pt x="81323" y="207261"/>
                    </a:cubicBezTo>
                    <a:cubicBezTo>
                      <a:pt x="63487" y="207261"/>
                      <a:pt x="46072" y="209069"/>
                      <a:pt x="29253" y="212510"/>
                    </a:cubicBezTo>
                    <a:lnTo>
                      <a:pt x="2805" y="220720"/>
                    </a:lnTo>
                    <a:lnTo>
                      <a:pt x="28412" y="185711"/>
                    </a:lnTo>
                    <a:cubicBezTo>
                      <a:pt x="114096" y="83485"/>
                      <a:pt x="253490" y="-3256"/>
                      <a:pt x="384285" y="93"/>
                    </a:cubicBez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2" name="台形 521">
                <a:extLst>
                  <a:ext uri="{FF2B5EF4-FFF2-40B4-BE49-F238E27FC236}">
                    <a16:creationId xmlns:a16="http://schemas.microsoft.com/office/drawing/2014/main" id="{100DA9B7-578D-4147-97E9-11D459A69710}"/>
                  </a:ext>
                </a:extLst>
              </p:cNvPr>
              <p:cNvSpPr/>
              <p:nvPr/>
            </p:nvSpPr>
            <p:spPr>
              <a:xfrm rot="10800000">
                <a:off x="6376988" y="4882885"/>
                <a:ext cx="552450" cy="913078"/>
              </a:xfrm>
              <a:prstGeom prst="trapezoid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3" name="楕円 522">
                <a:extLst>
                  <a:ext uri="{FF2B5EF4-FFF2-40B4-BE49-F238E27FC236}">
                    <a16:creationId xmlns:a16="http://schemas.microsoft.com/office/drawing/2014/main" id="{E9CF2C94-5998-4F53-A267-CCED949C3F2E}"/>
                  </a:ext>
                </a:extLst>
              </p:cNvPr>
              <p:cNvSpPr/>
              <p:nvPr/>
            </p:nvSpPr>
            <p:spPr>
              <a:xfrm>
                <a:off x="5680127" y="4239103"/>
                <a:ext cx="1772233" cy="913079"/>
              </a:xfrm>
              <a:prstGeom prst="ellipse">
                <a:avLst/>
              </a:prstGeom>
              <a:solidFill>
                <a:sysClr val="windowText" lastClr="000000">
                  <a:lumMod val="65000"/>
                  <a:lumOff val="3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4" name="フリーフォーム: 図形 523">
                <a:extLst>
                  <a:ext uri="{FF2B5EF4-FFF2-40B4-BE49-F238E27FC236}">
                    <a16:creationId xmlns:a16="http://schemas.microsoft.com/office/drawing/2014/main" id="{9D065D69-E498-4163-B029-A70677315F11}"/>
                  </a:ext>
                </a:extLst>
              </p:cNvPr>
              <p:cNvSpPr/>
              <p:nvPr/>
            </p:nvSpPr>
            <p:spPr>
              <a:xfrm rot="10800000">
                <a:off x="4648200" y="2682241"/>
                <a:ext cx="3086101" cy="3113723"/>
              </a:xfrm>
              <a:custGeom>
                <a:avLst/>
                <a:gdLst>
                  <a:gd name="connsiteX0" fmla="*/ 2368800 w 3086101"/>
                  <a:gd name="connsiteY0" fmla="*/ 3113723 h 3113723"/>
                  <a:gd name="connsiteX1" fmla="*/ 717300 w 3086101"/>
                  <a:gd name="connsiteY1" fmla="*/ 3113723 h 3113723"/>
                  <a:gd name="connsiteX2" fmla="*/ 0 w 3086101"/>
                  <a:gd name="connsiteY2" fmla="*/ 2396423 h 3113723"/>
                  <a:gd name="connsiteX3" fmla="*/ 0 w 3086101"/>
                  <a:gd name="connsiteY3" fmla="*/ 913078 h 3113723"/>
                  <a:gd name="connsiteX4" fmla="*/ 138113 w 3086101"/>
                  <a:gd name="connsiteY4" fmla="*/ 0 h 3113723"/>
                  <a:gd name="connsiteX5" fmla="*/ 414338 w 3086101"/>
                  <a:gd name="connsiteY5" fmla="*/ 0 h 3113723"/>
                  <a:gd name="connsiteX6" fmla="*/ 552450 w 3086101"/>
                  <a:gd name="connsiteY6" fmla="*/ 913078 h 3113723"/>
                  <a:gd name="connsiteX7" fmla="*/ 1733551 w 3086101"/>
                  <a:gd name="connsiteY7" fmla="*/ 913078 h 3113723"/>
                  <a:gd name="connsiteX8" fmla="*/ 1871664 w 3086101"/>
                  <a:gd name="connsiteY8" fmla="*/ 0 h 3113723"/>
                  <a:gd name="connsiteX9" fmla="*/ 2147889 w 3086101"/>
                  <a:gd name="connsiteY9" fmla="*/ 0 h 3113723"/>
                  <a:gd name="connsiteX10" fmla="*/ 2286001 w 3086101"/>
                  <a:gd name="connsiteY10" fmla="*/ 913078 h 3113723"/>
                  <a:gd name="connsiteX11" fmla="*/ 2533651 w 3086101"/>
                  <a:gd name="connsiteY11" fmla="*/ 913078 h 3113723"/>
                  <a:gd name="connsiteX12" fmla="*/ 2671764 w 3086101"/>
                  <a:gd name="connsiteY12" fmla="*/ 0 h 3113723"/>
                  <a:gd name="connsiteX13" fmla="*/ 2947989 w 3086101"/>
                  <a:gd name="connsiteY13" fmla="*/ 0 h 3113723"/>
                  <a:gd name="connsiteX14" fmla="*/ 3086101 w 3086101"/>
                  <a:gd name="connsiteY14" fmla="*/ 913078 h 3113723"/>
                  <a:gd name="connsiteX15" fmla="*/ 3086100 w 3086101"/>
                  <a:gd name="connsiteY15" fmla="*/ 913078 h 3113723"/>
                  <a:gd name="connsiteX16" fmla="*/ 3086100 w 3086101"/>
                  <a:gd name="connsiteY16" fmla="*/ 2396423 h 3113723"/>
                  <a:gd name="connsiteX17" fmla="*/ 2368800 w 3086101"/>
                  <a:gd name="connsiteY17" fmla="*/ 3113723 h 31137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3086101" h="3113723">
                    <a:moveTo>
                      <a:pt x="2368800" y="3113723"/>
                    </a:moveTo>
                    <a:lnTo>
                      <a:pt x="717300" y="3113723"/>
                    </a:lnTo>
                    <a:cubicBezTo>
                      <a:pt x="321146" y="3113723"/>
                      <a:pt x="0" y="2792577"/>
                      <a:pt x="0" y="2396423"/>
                    </a:cubicBezTo>
                    <a:lnTo>
                      <a:pt x="0" y="913078"/>
                    </a:lnTo>
                    <a:lnTo>
                      <a:pt x="138113" y="0"/>
                    </a:lnTo>
                    <a:lnTo>
                      <a:pt x="414338" y="0"/>
                    </a:lnTo>
                    <a:lnTo>
                      <a:pt x="552450" y="913078"/>
                    </a:lnTo>
                    <a:lnTo>
                      <a:pt x="1733551" y="913078"/>
                    </a:lnTo>
                    <a:lnTo>
                      <a:pt x="1871664" y="0"/>
                    </a:lnTo>
                    <a:lnTo>
                      <a:pt x="2147889" y="0"/>
                    </a:lnTo>
                    <a:lnTo>
                      <a:pt x="2286001" y="913078"/>
                    </a:lnTo>
                    <a:lnTo>
                      <a:pt x="2533651" y="913078"/>
                    </a:lnTo>
                    <a:lnTo>
                      <a:pt x="2671764" y="0"/>
                    </a:lnTo>
                    <a:lnTo>
                      <a:pt x="2947989" y="0"/>
                    </a:lnTo>
                    <a:lnTo>
                      <a:pt x="3086101" y="913078"/>
                    </a:lnTo>
                    <a:lnTo>
                      <a:pt x="3086100" y="913078"/>
                    </a:lnTo>
                    <a:lnTo>
                      <a:pt x="3086100" y="2396423"/>
                    </a:lnTo>
                    <a:cubicBezTo>
                      <a:pt x="3086100" y="2792577"/>
                      <a:pt x="2764954" y="3113723"/>
                      <a:pt x="2368800" y="3113723"/>
                    </a:cubicBezTo>
                    <a:close/>
                  </a:path>
                </a:pathLst>
              </a:custGeom>
              <a:solidFill>
                <a:sysClr val="windowText" lastClr="000000">
                  <a:lumMod val="85000"/>
                  <a:lumOff val="1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5" name="楕円 3">
                <a:extLst>
                  <a:ext uri="{FF2B5EF4-FFF2-40B4-BE49-F238E27FC236}">
                    <a16:creationId xmlns:a16="http://schemas.microsoft.com/office/drawing/2014/main" id="{9D9C4446-D082-46B1-8830-24DCCDDF6D2F}"/>
                  </a:ext>
                </a:extLst>
              </p:cNvPr>
              <p:cNvSpPr/>
              <p:nvPr/>
            </p:nvSpPr>
            <p:spPr>
              <a:xfrm>
                <a:off x="3549150" y="2276482"/>
                <a:ext cx="856981" cy="352418"/>
              </a:xfrm>
              <a:custGeom>
                <a:avLst/>
                <a:gdLst>
                  <a:gd name="connsiteX0" fmla="*/ 0 w 3063241"/>
                  <a:gd name="connsiteY0" fmla="*/ 960120 h 1920240"/>
                  <a:gd name="connsiteX1" fmla="*/ 1531621 w 3063241"/>
                  <a:gd name="connsiteY1" fmla="*/ 0 h 1920240"/>
                  <a:gd name="connsiteX2" fmla="*/ 3063242 w 3063241"/>
                  <a:gd name="connsiteY2" fmla="*/ 960120 h 1920240"/>
                  <a:gd name="connsiteX3" fmla="*/ 1531621 w 3063241"/>
                  <a:gd name="connsiteY3" fmla="*/ 1920240 h 1920240"/>
                  <a:gd name="connsiteX4" fmla="*/ 0 w 3063241"/>
                  <a:gd name="connsiteY4" fmla="*/ 960120 h 1920240"/>
                  <a:gd name="connsiteX0" fmla="*/ 0 w 3063242"/>
                  <a:gd name="connsiteY0" fmla="*/ 960120 h 1920240"/>
                  <a:gd name="connsiteX1" fmla="*/ 1531621 w 3063242"/>
                  <a:gd name="connsiteY1" fmla="*/ 0 h 1920240"/>
                  <a:gd name="connsiteX2" fmla="*/ 3063242 w 3063242"/>
                  <a:gd name="connsiteY2" fmla="*/ 960120 h 1920240"/>
                  <a:gd name="connsiteX3" fmla="*/ 1531621 w 3063242"/>
                  <a:gd name="connsiteY3" fmla="*/ 1920240 h 1920240"/>
                  <a:gd name="connsiteX4" fmla="*/ 0 w 3063242"/>
                  <a:gd name="connsiteY4" fmla="*/ 960120 h 1920240"/>
                  <a:gd name="connsiteX0" fmla="*/ 0 w 3063242"/>
                  <a:gd name="connsiteY0" fmla="*/ 960120 h 1920240"/>
                  <a:gd name="connsiteX1" fmla="*/ 1531621 w 3063242"/>
                  <a:gd name="connsiteY1" fmla="*/ 0 h 1920240"/>
                  <a:gd name="connsiteX2" fmla="*/ 3063242 w 3063242"/>
                  <a:gd name="connsiteY2" fmla="*/ 960120 h 1920240"/>
                  <a:gd name="connsiteX3" fmla="*/ 1531621 w 3063242"/>
                  <a:gd name="connsiteY3" fmla="*/ 1920240 h 1920240"/>
                  <a:gd name="connsiteX4" fmla="*/ 0 w 3063242"/>
                  <a:gd name="connsiteY4" fmla="*/ 960120 h 1920240"/>
                  <a:gd name="connsiteX0" fmla="*/ 0 w 3063242"/>
                  <a:gd name="connsiteY0" fmla="*/ 960120 h 1920240"/>
                  <a:gd name="connsiteX1" fmla="*/ 1531621 w 3063242"/>
                  <a:gd name="connsiteY1" fmla="*/ 0 h 1920240"/>
                  <a:gd name="connsiteX2" fmla="*/ 3063242 w 3063242"/>
                  <a:gd name="connsiteY2" fmla="*/ 960120 h 1920240"/>
                  <a:gd name="connsiteX3" fmla="*/ 1531621 w 3063242"/>
                  <a:gd name="connsiteY3" fmla="*/ 1920240 h 1920240"/>
                  <a:gd name="connsiteX4" fmla="*/ 0 w 3063242"/>
                  <a:gd name="connsiteY4" fmla="*/ 960120 h 1920240"/>
                  <a:gd name="connsiteX0" fmla="*/ 0 w 3063242"/>
                  <a:gd name="connsiteY0" fmla="*/ 352418 h 1312538"/>
                  <a:gd name="connsiteX1" fmla="*/ 1493521 w 3063242"/>
                  <a:gd name="connsiteY1" fmla="*/ 47618 h 1312538"/>
                  <a:gd name="connsiteX2" fmla="*/ 3063242 w 3063242"/>
                  <a:gd name="connsiteY2" fmla="*/ 352418 h 1312538"/>
                  <a:gd name="connsiteX3" fmla="*/ 1531621 w 3063242"/>
                  <a:gd name="connsiteY3" fmla="*/ 1312538 h 1312538"/>
                  <a:gd name="connsiteX4" fmla="*/ 0 w 3063242"/>
                  <a:gd name="connsiteY4" fmla="*/ 352418 h 13125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63242" h="1312538">
                    <a:moveTo>
                      <a:pt x="0" y="352418"/>
                    </a:moveTo>
                    <a:cubicBezTo>
                      <a:pt x="0" y="-177842"/>
                      <a:pt x="647630" y="47618"/>
                      <a:pt x="1493521" y="47618"/>
                    </a:cubicBezTo>
                    <a:cubicBezTo>
                      <a:pt x="2339412" y="47618"/>
                      <a:pt x="3063242" y="-177842"/>
                      <a:pt x="3063242" y="352418"/>
                    </a:cubicBezTo>
                    <a:cubicBezTo>
                      <a:pt x="3063242" y="882678"/>
                      <a:pt x="2377512" y="1312538"/>
                      <a:pt x="1531621" y="1312538"/>
                    </a:cubicBezTo>
                    <a:cubicBezTo>
                      <a:pt x="685730" y="1312538"/>
                      <a:pt x="0" y="882678"/>
                      <a:pt x="0" y="352418"/>
                    </a:cubicBezTo>
                    <a:close/>
                  </a:path>
                </a:pathLst>
              </a:custGeom>
              <a:solidFill>
                <a:sysClr val="windowText" lastClr="000000">
                  <a:lumMod val="85000"/>
                  <a:lumOff val="1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6" name="楕円 3">
                <a:extLst>
                  <a:ext uri="{FF2B5EF4-FFF2-40B4-BE49-F238E27FC236}">
                    <a16:creationId xmlns:a16="http://schemas.microsoft.com/office/drawing/2014/main" id="{29E94EA5-C698-4EE8-BD2D-C27F27458A0E}"/>
                  </a:ext>
                </a:extLst>
              </p:cNvPr>
              <p:cNvSpPr/>
              <p:nvPr/>
            </p:nvSpPr>
            <p:spPr>
              <a:xfrm>
                <a:off x="5499870" y="2276482"/>
                <a:ext cx="856981" cy="352418"/>
              </a:xfrm>
              <a:custGeom>
                <a:avLst/>
                <a:gdLst>
                  <a:gd name="connsiteX0" fmla="*/ 0 w 3063241"/>
                  <a:gd name="connsiteY0" fmla="*/ 960120 h 1920240"/>
                  <a:gd name="connsiteX1" fmla="*/ 1531621 w 3063241"/>
                  <a:gd name="connsiteY1" fmla="*/ 0 h 1920240"/>
                  <a:gd name="connsiteX2" fmla="*/ 3063242 w 3063241"/>
                  <a:gd name="connsiteY2" fmla="*/ 960120 h 1920240"/>
                  <a:gd name="connsiteX3" fmla="*/ 1531621 w 3063241"/>
                  <a:gd name="connsiteY3" fmla="*/ 1920240 h 1920240"/>
                  <a:gd name="connsiteX4" fmla="*/ 0 w 3063241"/>
                  <a:gd name="connsiteY4" fmla="*/ 960120 h 1920240"/>
                  <a:gd name="connsiteX0" fmla="*/ 0 w 3063242"/>
                  <a:gd name="connsiteY0" fmla="*/ 960120 h 1920240"/>
                  <a:gd name="connsiteX1" fmla="*/ 1531621 w 3063242"/>
                  <a:gd name="connsiteY1" fmla="*/ 0 h 1920240"/>
                  <a:gd name="connsiteX2" fmla="*/ 3063242 w 3063242"/>
                  <a:gd name="connsiteY2" fmla="*/ 960120 h 1920240"/>
                  <a:gd name="connsiteX3" fmla="*/ 1531621 w 3063242"/>
                  <a:gd name="connsiteY3" fmla="*/ 1920240 h 1920240"/>
                  <a:gd name="connsiteX4" fmla="*/ 0 w 3063242"/>
                  <a:gd name="connsiteY4" fmla="*/ 960120 h 1920240"/>
                  <a:gd name="connsiteX0" fmla="*/ 0 w 3063242"/>
                  <a:gd name="connsiteY0" fmla="*/ 960120 h 1920240"/>
                  <a:gd name="connsiteX1" fmla="*/ 1531621 w 3063242"/>
                  <a:gd name="connsiteY1" fmla="*/ 0 h 1920240"/>
                  <a:gd name="connsiteX2" fmla="*/ 3063242 w 3063242"/>
                  <a:gd name="connsiteY2" fmla="*/ 960120 h 1920240"/>
                  <a:gd name="connsiteX3" fmla="*/ 1531621 w 3063242"/>
                  <a:gd name="connsiteY3" fmla="*/ 1920240 h 1920240"/>
                  <a:gd name="connsiteX4" fmla="*/ 0 w 3063242"/>
                  <a:gd name="connsiteY4" fmla="*/ 960120 h 1920240"/>
                  <a:gd name="connsiteX0" fmla="*/ 0 w 3063242"/>
                  <a:gd name="connsiteY0" fmla="*/ 960120 h 1920240"/>
                  <a:gd name="connsiteX1" fmla="*/ 1531621 w 3063242"/>
                  <a:gd name="connsiteY1" fmla="*/ 0 h 1920240"/>
                  <a:gd name="connsiteX2" fmla="*/ 3063242 w 3063242"/>
                  <a:gd name="connsiteY2" fmla="*/ 960120 h 1920240"/>
                  <a:gd name="connsiteX3" fmla="*/ 1531621 w 3063242"/>
                  <a:gd name="connsiteY3" fmla="*/ 1920240 h 1920240"/>
                  <a:gd name="connsiteX4" fmla="*/ 0 w 3063242"/>
                  <a:gd name="connsiteY4" fmla="*/ 960120 h 1920240"/>
                  <a:gd name="connsiteX0" fmla="*/ 0 w 3063242"/>
                  <a:gd name="connsiteY0" fmla="*/ 352418 h 1312538"/>
                  <a:gd name="connsiteX1" fmla="*/ 1493521 w 3063242"/>
                  <a:gd name="connsiteY1" fmla="*/ 47618 h 1312538"/>
                  <a:gd name="connsiteX2" fmla="*/ 3063242 w 3063242"/>
                  <a:gd name="connsiteY2" fmla="*/ 352418 h 1312538"/>
                  <a:gd name="connsiteX3" fmla="*/ 1531621 w 3063242"/>
                  <a:gd name="connsiteY3" fmla="*/ 1312538 h 1312538"/>
                  <a:gd name="connsiteX4" fmla="*/ 0 w 3063242"/>
                  <a:gd name="connsiteY4" fmla="*/ 352418 h 13125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63242" h="1312538">
                    <a:moveTo>
                      <a:pt x="0" y="352418"/>
                    </a:moveTo>
                    <a:cubicBezTo>
                      <a:pt x="0" y="-177842"/>
                      <a:pt x="647630" y="47618"/>
                      <a:pt x="1493521" y="47618"/>
                    </a:cubicBezTo>
                    <a:cubicBezTo>
                      <a:pt x="2339412" y="47618"/>
                      <a:pt x="3063242" y="-177842"/>
                      <a:pt x="3063242" y="352418"/>
                    </a:cubicBezTo>
                    <a:cubicBezTo>
                      <a:pt x="3063242" y="882678"/>
                      <a:pt x="2377512" y="1312538"/>
                      <a:pt x="1531621" y="1312538"/>
                    </a:cubicBezTo>
                    <a:cubicBezTo>
                      <a:pt x="685730" y="1312538"/>
                      <a:pt x="0" y="882678"/>
                      <a:pt x="0" y="352418"/>
                    </a:cubicBezTo>
                    <a:close/>
                  </a:path>
                </a:pathLst>
              </a:custGeom>
              <a:solidFill>
                <a:sysClr val="windowText" lastClr="000000">
                  <a:lumMod val="85000"/>
                  <a:lumOff val="1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7" name="フリーフォーム: 図形 526">
                <a:extLst>
                  <a:ext uri="{FF2B5EF4-FFF2-40B4-BE49-F238E27FC236}">
                    <a16:creationId xmlns:a16="http://schemas.microsoft.com/office/drawing/2014/main" id="{B6F8678D-27E7-47CD-BBBF-51184B4E73B5}"/>
                  </a:ext>
                </a:extLst>
              </p:cNvPr>
              <p:cNvSpPr/>
              <p:nvPr/>
            </p:nvSpPr>
            <p:spPr>
              <a:xfrm>
                <a:off x="3966478" y="1887220"/>
                <a:ext cx="1961882" cy="2345055"/>
              </a:xfrm>
              <a:custGeom>
                <a:avLst/>
                <a:gdLst>
                  <a:gd name="connsiteX0" fmla="*/ 982712 w 1961882"/>
                  <a:gd name="connsiteY0" fmla="*/ 0 h 2345055"/>
                  <a:gd name="connsiteX1" fmla="*/ 1040211 w 1961882"/>
                  <a:gd name="connsiteY1" fmla="*/ 147563 h 2345055"/>
                  <a:gd name="connsiteX2" fmla="*/ 1063757 w 1961882"/>
                  <a:gd name="connsiteY2" fmla="*/ 148816 h 2345055"/>
                  <a:gd name="connsiteX3" fmla="*/ 1076512 w 1961882"/>
                  <a:gd name="connsiteY3" fmla="*/ 50494 h 2345055"/>
                  <a:gd name="connsiteX4" fmla="*/ 1156278 w 1961882"/>
                  <a:gd name="connsiteY4" fmla="*/ 161811 h 2345055"/>
                  <a:gd name="connsiteX5" fmla="*/ 1178634 w 1961882"/>
                  <a:gd name="connsiteY5" fmla="*/ 165405 h 2345055"/>
                  <a:gd name="connsiteX6" fmla="*/ 1182572 w 1961882"/>
                  <a:gd name="connsiteY6" fmla="*/ 166472 h 2345055"/>
                  <a:gd name="connsiteX7" fmla="*/ 1173586 w 1961882"/>
                  <a:gd name="connsiteY7" fmla="*/ 85661 h 2345055"/>
                  <a:gd name="connsiteX8" fmla="*/ 1327287 w 1961882"/>
                  <a:gd name="connsiteY8" fmla="*/ 211940 h 2345055"/>
                  <a:gd name="connsiteX9" fmla="*/ 1362767 w 1961882"/>
                  <a:gd name="connsiteY9" fmla="*/ 225621 h 2345055"/>
                  <a:gd name="connsiteX10" fmla="*/ 1961881 w 1961882"/>
                  <a:gd name="connsiteY10" fmla="*/ 1177821 h 2345055"/>
                  <a:gd name="connsiteX11" fmla="*/ 1961882 w 1961882"/>
                  <a:gd name="connsiteY11" fmla="*/ 1639583 h 2345055"/>
                  <a:gd name="connsiteX12" fmla="*/ 1317844 w 1961882"/>
                  <a:gd name="connsiteY12" fmla="*/ 2345055 h 2345055"/>
                  <a:gd name="connsiteX13" fmla="*/ 644038 w 1961882"/>
                  <a:gd name="connsiteY13" fmla="*/ 2345055 h 2345055"/>
                  <a:gd name="connsiteX14" fmla="*/ 0 w 1961882"/>
                  <a:gd name="connsiteY14" fmla="*/ 1639583 h 2345055"/>
                  <a:gd name="connsiteX15" fmla="*/ 0 w 1961882"/>
                  <a:gd name="connsiteY15" fmla="*/ 1177821 h 2345055"/>
                  <a:gd name="connsiteX16" fmla="*/ 599114 w 1961882"/>
                  <a:gd name="connsiteY16" fmla="*/ 225621 h 2345055"/>
                  <a:gd name="connsiteX17" fmla="*/ 641270 w 1961882"/>
                  <a:gd name="connsiteY17" fmla="*/ 209366 h 2345055"/>
                  <a:gd name="connsiteX18" fmla="*/ 791837 w 1961882"/>
                  <a:gd name="connsiteY18" fmla="*/ 85661 h 2345055"/>
                  <a:gd name="connsiteX19" fmla="*/ 782962 w 1961882"/>
                  <a:gd name="connsiteY19" fmla="*/ 165482 h 2345055"/>
                  <a:gd name="connsiteX20" fmla="*/ 783247 w 1961882"/>
                  <a:gd name="connsiteY20" fmla="*/ 165405 h 2345055"/>
                  <a:gd name="connsiteX21" fmla="*/ 809608 w 1961882"/>
                  <a:gd name="connsiteY21" fmla="*/ 161167 h 2345055"/>
                  <a:gd name="connsiteX22" fmla="*/ 888913 w 1961882"/>
                  <a:gd name="connsiteY22" fmla="*/ 50494 h 2345055"/>
                  <a:gd name="connsiteX23" fmla="*/ 901643 w 1961882"/>
                  <a:gd name="connsiteY23" fmla="*/ 148628 h 2345055"/>
                  <a:gd name="connsiteX24" fmla="*/ 925288 w 1961882"/>
                  <a:gd name="connsiteY24" fmla="*/ 147371 h 23450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961882" h="2345055">
                    <a:moveTo>
                      <a:pt x="982712" y="0"/>
                    </a:moveTo>
                    <a:lnTo>
                      <a:pt x="1040211" y="147563"/>
                    </a:lnTo>
                    <a:lnTo>
                      <a:pt x="1063757" y="148816"/>
                    </a:lnTo>
                    <a:lnTo>
                      <a:pt x="1076512" y="50494"/>
                    </a:lnTo>
                    <a:lnTo>
                      <a:pt x="1156278" y="161811"/>
                    </a:lnTo>
                    <a:lnTo>
                      <a:pt x="1178634" y="165405"/>
                    </a:lnTo>
                    <a:lnTo>
                      <a:pt x="1182572" y="166472"/>
                    </a:lnTo>
                    <a:lnTo>
                      <a:pt x="1173586" y="85661"/>
                    </a:lnTo>
                    <a:lnTo>
                      <a:pt x="1327287" y="211940"/>
                    </a:lnTo>
                    <a:lnTo>
                      <a:pt x="1362767" y="225621"/>
                    </a:lnTo>
                    <a:cubicBezTo>
                      <a:pt x="1714841" y="382501"/>
                      <a:pt x="1961881" y="749768"/>
                      <a:pt x="1961881" y="1177821"/>
                    </a:cubicBezTo>
                    <a:cubicBezTo>
                      <a:pt x="1961881" y="1331742"/>
                      <a:pt x="1961882" y="1485662"/>
                      <a:pt x="1961882" y="1639583"/>
                    </a:cubicBezTo>
                    <a:cubicBezTo>
                      <a:pt x="1961882" y="2029204"/>
                      <a:pt x="1673536" y="2345055"/>
                      <a:pt x="1317844" y="2345055"/>
                    </a:cubicBezTo>
                    <a:lnTo>
                      <a:pt x="644038" y="2345055"/>
                    </a:lnTo>
                    <a:cubicBezTo>
                      <a:pt x="288346" y="2345055"/>
                      <a:pt x="0" y="2029204"/>
                      <a:pt x="0" y="1639583"/>
                    </a:cubicBezTo>
                    <a:lnTo>
                      <a:pt x="0" y="1177821"/>
                    </a:lnTo>
                    <a:cubicBezTo>
                      <a:pt x="0" y="749768"/>
                      <a:pt x="247040" y="382501"/>
                      <a:pt x="599114" y="225621"/>
                    </a:cubicBezTo>
                    <a:lnTo>
                      <a:pt x="641270" y="209366"/>
                    </a:lnTo>
                    <a:lnTo>
                      <a:pt x="791837" y="85661"/>
                    </a:lnTo>
                    <a:lnTo>
                      <a:pt x="782962" y="165482"/>
                    </a:lnTo>
                    <a:lnTo>
                      <a:pt x="783247" y="165405"/>
                    </a:lnTo>
                    <a:lnTo>
                      <a:pt x="809608" y="161167"/>
                    </a:lnTo>
                    <a:lnTo>
                      <a:pt x="888913" y="50494"/>
                    </a:lnTo>
                    <a:lnTo>
                      <a:pt x="901643" y="148628"/>
                    </a:lnTo>
                    <a:lnTo>
                      <a:pt x="925288" y="147371"/>
                    </a:lnTo>
                    <a:close/>
                  </a:path>
                </a:pathLst>
              </a:custGeom>
              <a:solidFill>
                <a:sysClr val="windowText" lastClr="000000">
                  <a:lumMod val="85000"/>
                  <a:lumOff val="1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8" name="フリーフォーム: 図形 527">
                <a:extLst>
                  <a:ext uri="{FF2B5EF4-FFF2-40B4-BE49-F238E27FC236}">
                    <a16:creationId xmlns:a16="http://schemas.microsoft.com/office/drawing/2014/main" id="{07A66984-C40E-4B0A-9C4B-0A4DE33AB862}"/>
                  </a:ext>
                </a:extLst>
              </p:cNvPr>
              <p:cNvSpPr/>
              <p:nvPr/>
            </p:nvSpPr>
            <p:spPr>
              <a:xfrm>
                <a:off x="7922468" y="4274501"/>
                <a:ext cx="161082" cy="830900"/>
              </a:xfrm>
              <a:custGeom>
                <a:avLst/>
                <a:gdLst>
                  <a:gd name="connsiteX0" fmla="*/ 174625 w 349250"/>
                  <a:gd name="connsiteY0" fmla="*/ 0 h 902939"/>
                  <a:gd name="connsiteX1" fmla="*/ 182483 w 349250"/>
                  <a:gd name="connsiteY1" fmla="*/ 4335 h 902939"/>
                  <a:gd name="connsiteX2" fmla="*/ 349250 w 349250"/>
                  <a:gd name="connsiteY2" fmla="*/ 451469 h 902939"/>
                  <a:gd name="connsiteX3" fmla="*/ 182483 w 349250"/>
                  <a:gd name="connsiteY3" fmla="*/ 898603 h 902939"/>
                  <a:gd name="connsiteX4" fmla="*/ 174625 w 349250"/>
                  <a:gd name="connsiteY4" fmla="*/ 902939 h 902939"/>
                  <a:gd name="connsiteX5" fmla="*/ 166767 w 349250"/>
                  <a:gd name="connsiteY5" fmla="*/ 898603 h 902939"/>
                  <a:gd name="connsiteX6" fmla="*/ 0 w 349250"/>
                  <a:gd name="connsiteY6" fmla="*/ 451469 h 902939"/>
                  <a:gd name="connsiteX7" fmla="*/ 166767 w 349250"/>
                  <a:gd name="connsiteY7" fmla="*/ 4335 h 9029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49250" h="902939">
                    <a:moveTo>
                      <a:pt x="174625" y="0"/>
                    </a:moveTo>
                    <a:lnTo>
                      <a:pt x="182483" y="4335"/>
                    </a:lnTo>
                    <a:cubicBezTo>
                      <a:pt x="280485" y="78003"/>
                      <a:pt x="349250" y="250464"/>
                      <a:pt x="349250" y="451469"/>
                    </a:cubicBezTo>
                    <a:cubicBezTo>
                      <a:pt x="349250" y="652474"/>
                      <a:pt x="280485" y="824936"/>
                      <a:pt x="182483" y="898603"/>
                    </a:cubicBezTo>
                    <a:lnTo>
                      <a:pt x="174625" y="902939"/>
                    </a:lnTo>
                    <a:lnTo>
                      <a:pt x="166767" y="898603"/>
                    </a:lnTo>
                    <a:cubicBezTo>
                      <a:pt x="68765" y="824936"/>
                      <a:pt x="0" y="652474"/>
                      <a:pt x="0" y="451469"/>
                    </a:cubicBezTo>
                    <a:cubicBezTo>
                      <a:pt x="0" y="250464"/>
                      <a:pt x="68765" y="78003"/>
                      <a:pt x="166767" y="4335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510" name="四角形: 角を丸くする 509">
              <a:extLst>
                <a:ext uri="{FF2B5EF4-FFF2-40B4-BE49-F238E27FC236}">
                  <a16:creationId xmlns:a16="http://schemas.microsoft.com/office/drawing/2014/main" id="{3B19679A-1238-4307-A54E-7EC3CBBFF3DB}"/>
                </a:ext>
              </a:extLst>
            </p:cNvPr>
            <p:cNvSpPr/>
            <p:nvPr/>
          </p:nvSpPr>
          <p:spPr>
            <a:xfrm>
              <a:off x="924694" y="2064067"/>
              <a:ext cx="1204094" cy="659130"/>
            </a:xfrm>
            <a:prstGeom prst="roundRect">
              <a:avLst>
                <a:gd name="adj" fmla="val 50000"/>
              </a:avLst>
            </a:prstGeom>
            <a:solidFill>
              <a:sysClr val="windowText" lastClr="000000">
                <a:lumMod val="65000"/>
                <a:lumOff val="3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11" name="四角形: 角を丸くする 510">
              <a:extLst>
                <a:ext uri="{FF2B5EF4-FFF2-40B4-BE49-F238E27FC236}">
                  <a16:creationId xmlns:a16="http://schemas.microsoft.com/office/drawing/2014/main" id="{1239710E-25AB-403D-9FAA-F5FE228F08DC}"/>
                </a:ext>
              </a:extLst>
            </p:cNvPr>
            <p:cNvSpPr/>
            <p:nvPr/>
          </p:nvSpPr>
          <p:spPr>
            <a:xfrm>
              <a:off x="700038" y="1333500"/>
              <a:ext cx="666750" cy="247650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12" name="四角形: 角を丸くする 511">
              <a:extLst>
                <a:ext uri="{FF2B5EF4-FFF2-40B4-BE49-F238E27FC236}">
                  <a16:creationId xmlns:a16="http://schemas.microsoft.com/office/drawing/2014/main" id="{86C38D46-A843-4C56-93AD-B0DDEBDD5A11}"/>
                </a:ext>
              </a:extLst>
            </p:cNvPr>
            <p:cNvSpPr/>
            <p:nvPr/>
          </p:nvSpPr>
          <p:spPr>
            <a:xfrm>
              <a:off x="1752684" y="1333500"/>
              <a:ext cx="666750" cy="247650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13" name="楕円 512">
              <a:extLst>
                <a:ext uri="{FF2B5EF4-FFF2-40B4-BE49-F238E27FC236}">
                  <a16:creationId xmlns:a16="http://schemas.microsoft.com/office/drawing/2014/main" id="{FB6C046F-0453-4405-B24B-DC6160FF234E}"/>
                </a:ext>
              </a:extLst>
            </p:cNvPr>
            <p:cNvSpPr/>
            <p:nvPr/>
          </p:nvSpPr>
          <p:spPr>
            <a:xfrm>
              <a:off x="931813" y="1355725"/>
              <a:ext cx="203200" cy="203200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14" name="楕円 513">
              <a:extLst>
                <a:ext uri="{FF2B5EF4-FFF2-40B4-BE49-F238E27FC236}">
                  <a16:creationId xmlns:a16="http://schemas.microsoft.com/office/drawing/2014/main" id="{4628E818-94FD-46D1-83E6-994E59DB0D75}"/>
                </a:ext>
              </a:extLst>
            </p:cNvPr>
            <p:cNvSpPr/>
            <p:nvPr/>
          </p:nvSpPr>
          <p:spPr>
            <a:xfrm>
              <a:off x="1984459" y="1355725"/>
              <a:ext cx="203200" cy="203200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15" name="四角形: 角を丸くする 514">
              <a:extLst>
                <a:ext uri="{FF2B5EF4-FFF2-40B4-BE49-F238E27FC236}">
                  <a16:creationId xmlns:a16="http://schemas.microsoft.com/office/drawing/2014/main" id="{A0E8F2E7-F761-463E-A48B-C60240B2432D}"/>
                </a:ext>
              </a:extLst>
            </p:cNvPr>
            <p:cNvSpPr/>
            <p:nvPr/>
          </p:nvSpPr>
          <p:spPr>
            <a:xfrm>
              <a:off x="1069517" y="2419349"/>
              <a:ext cx="311608" cy="19573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16" name="四角形: 角を丸くする 515">
              <a:extLst>
                <a:ext uri="{FF2B5EF4-FFF2-40B4-BE49-F238E27FC236}">
                  <a16:creationId xmlns:a16="http://schemas.microsoft.com/office/drawing/2014/main" id="{D604A9B3-F27A-4CC8-AD71-FE67306BE316}"/>
                </a:ext>
              </a:extLst>
            </p:cNvPr>
            <p:cNvSpPr/>
            <p:nvPr/>
          </p:nvSpPr>
          <p:spPr>
            <a:xfrm>
              <a:off x="1711822" y="2419349"/>
              <a:ext cx="311608" cy="19573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529" name="グループ化 528">
            <a:extLst>
              <a:ext uri="{FF2B5EF4-FFF2-40B4-BE49-F238E27FC236}">
                <a16:creationId xmlns:a16="http://schemas.microsoft.com/office/drawing/2014/main" id="{DB66DC2C-AC2E-4D51-AEDC-F5ADB7457BC0}"/>
              </a:ext>
            </a:extLst>
          </p:cNvPr>
          <p:cNvGrpSpPr/>
          <p:nvPr/>
        </p:nvGrpSpPr>
        <p:grpSpPr>
          <a:xfrm>
            <a:off x="3695293" y="1411026"/>
            <a:ext cx="2562286" cy="1710278"/>
            <a:chOff x="4885999" y="2887965"/>
            <a:chExt cx="2562286" cy="1710278"/>
          </a:xfrm>
        </p:grpSpPr>
        <p:grpSp>
          <p:nvGrpSpPr>
            <p:cNvPr id="530" name="グループ化 529">
              <a:extLst>
                <a:ext uri="{FF2B5EF4-FFF2-40B4-BE49-F238E27FC236}">
                  <a16:creationId xmlns:a16="http://schemas.microsoft.com/office/drawing/2014/main" id="{C702EA26-0F15-4A79-B7E4-19428C636CC2}"/>
                </a:ext>
              </a:extLst>
            </p:cNvPr>
            <p:cNvGrpSpPr/>
            <p:nvPr/>
          </p:nvGrpSpPr>
          <p:grpSpPr>
            <a:xfrm>
              <a:off x="4885999" y="3061544"/>
              <a:ext cx="2562286" cy="1536699"/>
              <a:chOff x="746064" y="1894185"/>
              <a:chExt cx="2562286" cy="1536699"/>
            </a:xfrm>
          </p:grpSpPr>
          <p:grpSp>
            <p:nvGrpSpPr>
              <p:cNvPr id="561" name="グループ化 560">
                <a:extLst>
                  <a:ext uri="{FF2B5EF4-FFF2-40B4-BE49-F238E27FC236}">
                    <a16:creationId xmlns:a16="http://schemas.microsoft.com/office/drawing/2014/main" id="{10449DBC-1502-45EC-B3BF-6AC24CD71985}"/>
                  </a:ext>
                </a:extLst>
              </p:cNvPr>
              <p:cNvGrpSpPr/>
              <p:nvPr/>
            </p:nvGrpSpPr>
            <p:grpSpPr>
              <a:xfrm>
                <a:off x="757705" y="1911350"/>
                <a:ext cx="2539004" cy="1519534"/>
                <a:chOff x="707366" y="1972965"/>
                <a:chExt cx="2639683" cy="1519534"/>
              </a:xfrm>
              <a:pattFill prst="openDmnd">
                <a:fgClr>
                  <a:srgbClr val="FFC000">
                    <a:lumMod val="60000"/>
                    <a:lumOff val="40000"/>
                  </a:srgbClr>
                </a:fgClr>
                <a:bgClr>
                  <a:srgbClr val="FFC000">
                    <a:lumMod val="75000"/>
                  </a:srgbClr>
                </a:bgClr>
              </a:pattFill>
            </p:grpSpPr>
            <p:sp>
              <p:nvSpPr>
                <p:cNvPr id="564" name="フリーフォーム: 図形 563">
                  <a:extLst>
                    <a:ext uri="{FF2B5EF4-FFF2-40B4-BE49-F238E27FC236}">
                      <a16:creationId xmlns:a16="http://schemas.microsoft.com/office/drawing/2014/main" id="{7227B994-CEE8-4F58-B59B-92D51CFCDB7C}"/>
                    </a:ext>
                  </a:extLst>
                </p:cNvPr>
                <p:cNvSpPr/>
                <p:nvPr/>
              </p:nvSpPr>
              <p:spPr>
                <a:xfrm>
                  <a:off x="711954" y="2708274"/>
                  <a:ext cx="2630508" cy="784225"/>
                </a:xfrm>
                <a:custGeom>
                  <a:avLst/>
                  <a:gdLst>
                    <a:gd name="connsiteX0" fmla="*/ 0 w 2630508"/>
                    <a:gd name="connsiteY0" fmla="*/ 0 h 711200"/>
                    <a:gd name="connsiteX1" fmla="*/ 2630508 w 2630508"/>
                    <a:gd name="connsiteY1" fmla="*/ 0 h 711200"/>
                    <a:gd name="connsiteX2" fmla="*/ 2608282 w 2630508"/>
                    <a:gd name="connsiteY2" fmla="*/ 123051 h 711200"/>
                    <a:gd name="connsiteX3" fmla="*/ 1315254 w 2630508"/>
                    <a:gd name="connsiteY3" fmla="*/ 711200 h 711200"/>
                    <a:gd name="connsiteX4" fmla="*/ 22227 w 2630508"/>
                    <a:gd name="connsiteY4" fmla="*/ 123051 h 7112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30508" h="711200">
                      <a:moveTo>
                        <a:pt x="0" y="0"/>
                      </a:moveTo>
                      <a:lnTo>
                        <a:pt x="2630508" y="0"/>
                      </a:lnTo>
                      <a:lnTo>
                        <a:pt x="2608282" y="123051"/>
                      </a:lnTo>
                      <a:cubicBezTo>
                        <a:pt x="2485211" y="458707"/>
                        <a:pt x="1953067" y="711200"/>
                        <a:pt x="1315254" y="711200"/>
                      </a:cubicBezTo>
                      <a:cubicBezTo>
                        <a:pt x="677441" y="711200"/>
                        <a:pt x="145297" y="458707"/>
                        <a:pt x="22227" y="123051"/>
                      </a:cubicBez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65" name="楕円 564">
                  <a:extLst>
                    <a:ext uri="{FF2B5EF4-FFF2-40B4-BE49-F238E27FC236}">
                      <a16:creationId xmlns:a16="http://schemas.microsoft.com/office/drawing/2014/main" id="{220C8E44-A1F2-41D6-9945-C0B65E2268E7}"/>
                    </a:ext>
                  </a:extLst>
                </p:cNvPr>
                <p:cNvSpPr/>
                <p:nvPr/>
              </p:nvSpPr>
              <p:spPr>
                <a:xfrm>
                  <a:off x="707366" y="1972965"/>
                  <a:ext cx="2639683" cy="1252835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562" name="楕円 561">
                <a:extLst>
                  <a:ext uri="{FF2B5EF4-FFF2-40B4-BE49-F238E27FC236}">
                    <a16:creationId xmlns:a16="http://schemas.microsoft.com/office/drawing/2014/main" id="{C9C1EF67-98B7-439E-8676-498E544052DD}"/>
                  </a:ext>
                </a:extLst>
              </p:cNvPr>
              <p:cNvSpPr/>
              <p:nvPr/>
            </p:nvSpPr>
            <p:spPr>
              <a:xfrm>
                <a:off x="777814" y="1907381"/>
                <a:ext cx="2498786" cy="1281708"/>
              </a:xfrm>
              <a:prstGeom prst="ellipse">
                <a:avLst/>
              </a:prstGeom>
              <a:gradFill>
                <a:gsLst>
                  <a:gs pos="20000">
                    <a:sysClr val="windowText" lastClr="000000">
                      <a:alpha val="0"/>
                    </a:sysClr>
                  </a:gs>
                  <a:gs pos="100000">
                    <a:sysClr val="windowText" lastClr="000000">
                      <a:alpha val="50000"/>
                    </a:sysClr>
                  </a:gs>
                </a:gsLst>
                <a:lin ang="5400000" scaled="1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63" name="フリーフォーム: 図形 562">
                <a:extLst>
                  <a:ext uri="{FF2B5EF4-FFF2-40B4-BE49-F238E27FC236}">
                    <a16:creationId xmlns:a16="http://schemas.microsoft.com/office/drawing/2014/main" id="{9DCDD2BF-0EBF-437A-BF5D-5B69700B63EE}"/>
                  </a:ext>
                </a:extLst>
              </p:cNvPr>
              <p:cNvSpPr/>
              <p:nvPr/>
            </p:nvSpPr>
            <p:spPr>
              <a:xfrm>
                <a:off x="746064" y="1894185"/>
                <a:ext cx="2562286" cy="1333500"/>
              </a:xfrm>
              <a:custGeom>
                <a:avLst/>
                <a:gdLst>
                  <a:gd name="connsiteX0" fmla="*/ 1281143 w 2562286"/>
                  <a:gd name="connsiteY0" fmla="*/ 44450 h 1333500"/>
                  <a:gd name="connsiteX1" fmla="*/ 61079 w 2562286"/>
                  <a:gd name="connsiteY1" fmla="*/ 654050 h 1333500"/>
                  <a:gd name="connsiteX2" fmla="*/ 1281143 w 2562286"/>
                  <a:gd name="connsiteY2" fmla="*/ 1263650 h 1333500"/>
                  <a:gd name="connsiteX3" fmla="*/ 2501207 w 2562286"/>
                  <a:gd name="connsiteY3" fmla="*/ 654050 h 1333500"/>
                  <a:gd name="connsiteX4" fmla="*/ 1281143 w 2562286"/>
                  <a:gd name="connsiteY4" fmla="*/ 44450 h 1333500"/>
                  <a:gd name="connsiteX5" fmla="*/ 1281143 w 2562286"/>
                  <a:gd name="connsiteY5" fmla="*/ 0 h 1333500"/>
                  <a:gd name="connsiteX6" fmla="*/ 2562286 w 2562286"/>
                  <a:gd name="connsiteY6" fmla="*/ 666750 h 1333500"/>
                  <a:gd name="connsiteX7" fmla="*/ 1281143 w 2562286"/>
                  <a:gd name="connsiteY7" fmla="*/ 1333500 h 1333500"/>
                  <a:gd name="connsiteX8" fmla="*/ 0 w 2562286"/>
                  <a:gd name="connsiteY8" fmla="*/ 666750 h 1333500"/>
                  <a:gd name="connsiteX9" fmla="*/ 1281143 w 2562286"/>
                  <a:gd name="connsiteY9" fmla="*/ 0 h 1333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562286" h="1333500">
                    <a:moveTo>
                      <a:pt x="1281143" y="44450"/>
                    </a:moveTo>
                    <a:cubicBezTo>
                      <a:pt x="607320" y="44450"/>
                      <a:pt x="61079" y="317377"/>
                      <a:pt x="61079" y="654050"/>
                    </a:cubicBezTo>
                    <a:cubicBezTo>
                      <a:pt x="61079" y="990723"/>
                      <a:pt x="607320" y="1263650"/>
                      <a:pt x="1281143" y="1263650"/>
                    </a:cubicBezTo>
                    <a:cubicBezTo>
                      <a:pt x="1954966" y="1263650"/>
                      <a:pt x="2501207" y="990723"/>
                      <a:pt x="2501207" y="654050"/>
                    </a:cubicBezTo>
                    <a:cubicBezTo>
                      <a:pt x="2501207" y="317377"/>
                      <a:pt x="1954966" y="44450"/>
                      <a:pt x="1281143" y="44450"/>
                    </a:cubicBezTo>
                    <a:close/>
                    <a:moveTo>
                      <a:pt x="1281143" y="0"/>
                    </a:moveTo>
                    <a:cubicBezTo>
                      <a:pt x="1988699" y="0"/>
                      <a:pt x="2562286" y="298514"/>
                      <a:pt x="2562286" y="666750"/>
                    </a:cubicBezTo>
                    <a:cubicBezTo>
                      <a:pt x="2562286" y="1034986"/>
                      <a:pt x="1988699" y="1333500"/>
                      <a:pt x="1281143" y="1333500"/>
                    </a:cubicBezTo>
                    <a:cubicBezTo>
                      <a:pt x="573587" y="1333500"/>
                      <a:pt x="0" y="1034986"/>
                      <a:pt x="0" y="666750"/>
                    </a:cubicBezTo>
                    <a:cubicBezTo>
                      <a:pt x="0" y="298514"/>
                      <a:pt x="573587" y="0"/>
                      <a:pt x="1281143" y="0"/>
                    </a:cubicBezTo>
                    <a:close/>
                  </a:path>
                </a:pathLst>
              </a:custGeom>
              <a:pattFill prst="dkUpDiag">
                <a:fgClr>
                  <a:srgbClr val="FFC000">
                    <a:lumMod val="60000"/>
                    <a:lumOff val="4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531" name="グループ化 530">
              <a:extLst>
                <a:ext uri="{FF2B5EF4-FFF2-40B4-BE49-F238E27FC236}">
                  <a16:creationId xmlns:a16="http://schemas.microsoft.com/office/drawing/2014/main" id="{6319393B-90C7-4B96-969F-EBAFBAF0B7F8}"/>
                </a:ext>
              </a:extLst>
            </p:cNvPr>
            <p:cNvGrpSpPr/>
            <p:nvPr/>
          </p:nvGrpSpPr>
          <p:grpSpPr>
            <a:xfrm rot="800713">
              <a:off x="6207631" y="2887965"/>
              <a:ext cx="843250" cy="843755"/>
              <a:chOff x="852762" y="2376956"/>
              <a:chExt cx="843250" cy="843755"/>
            </a:xfrm>
          </p:grpSpPr>
          <p:sp>
            <p:nvSpPr>
              <p:cNvPr id="556" name="フリーフォーム: 図形 555">
                <a:extLst>
                  <a:ext uri="{FF2B5EF4-FFF2-40B4-BE49-F238E27FC236}">
                    <a16:creationId xmlns:a16="http://schemas.microsoft.com/office/drawing/2014/main" id="{3F1DD15E-7ECA-4838-A842-616EF9D33822}"/>
                  </a:ext>
                </a:extLst>
              </p:cNvPr>
              <p:cNvSpPr/>
              <p:nvPr/>
            </p:nvSpPr>
            <p:spPr bwMode="auto">
              <a:xfrm>
                <a:off x="852762" y="2376956"/>
                <a:ext cx="843250" cy="843755"/>
              </a:xfrm>
              <a:custGeom>
                <a:avLst/>
                <a:gdLst>
                  <a:gd name="connsiteX0" fmla="*/ 383645 w 843250"/>
                  <a:gd name="connsiteY0" fmla="*/ 0 h 843755"/>
                  <a:gd name="connsiteX1" fmla="*/ 456387 w 843250"/>
                  <a:gd name="connsiteY1" fmla="*/ 0 h 843755"/>
                  <a:gd name="connsiteX2" fmla="*/ 519296 w 843250"/>
                  <a:gd name="connsiteY2" fmla="*/ 131860 h 843755"/>
                  <a:gd name="connsiteX3" fmla="*/ 585741 w 843250"/>
                  <a:gd name="connsiteY3" fmla="*/ 149534 h 843755"/>
                  <a:gd name="connsiteX4" fmla="*/ 843250 w 843250"/>
                  <a:gd name="connsiteY4" fmla="*/ 482448 h 843755"/>
                  <a:gd name="connsiteX5" fmla="*/ 421625 w 843250"/>
                  <a:gd name="connsiteY5" fmla="*/ 843755 h 843755"/>
                  <a:gd name="connsiteX6" fmla="*/ 0 w 843250"/>
                  <a:gd name="connsiteY6" fmla="*/ 482448 h 843755"/>
                  <a:gd name="connsiteX7" fmla="*/ 257510 w 843250"/>
                  <a:gd name="connsiteY7" fmla="*/ 149534 h 843755"/>
                  <a:gd name="connsiteX8" fmla="*/ 320268 w 843250"/>
                  <a:gd name="connsiteY8" fmla="*/ 132840 h 843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43250" h="843755">
                    <a:moveTo>
                      <a:pt x="383645" y="0"/>
                    </a:moveTo>
                    <a:lnTo>
                      <a:pt x="456387" y="0"/>
                    </a:lnTo>
                    <a:lnTo>
                      <a:pt x="519296" y="131860"/>
                    </a:lnTo>
                    <a:lnTo>
                      <a:pt x="585741" y="149534"/>
                    </a:lnTo>
                    <a:cubicBezTo>
                      <a:pt x="737068" y="204384"/>
                      <a:pt x="843250" y="332790"/>
                      <a:pt x="843250" y="482448"/>
                    </a:cubicBezTo>
                    <a:cubicBezTo>
                      <a:pt x="843250" y="681992"/>
                      <a:pt x="654482" y="843755"/>
                      <a:pt x="421625" y="843755"/>
                    </a:cubicBezTo>
                    <a:cubicBezTo>
                      <a:pt x="188768" y="843755"/>
                      <a:pt x="0" y="681992"/>
                      <a:pt x="0" y="482448"/>
                    </a:cubicBezTo>
                    <a:cubicBezTo>
                      <a:pt x="0" y="332790"/>
                      <a:pt x="106182" y="204384"/>
                      <a:pt x="257510" y="149534"/>
                    </a:cubicBezTo>
                    <a:lnTo>
                      <a:pt x="320268" y="132840"/>
                    </a:lnTo>
                    <a:close/>
                  </a:path>
                </a:pathLst>
              </a:custGeom>
              <a:gradFill>
                <a:gsLst>
                  <a:gs pos="63000">
                    <a:srgbClr val="FF9933"/>
                  </a:gs>
                  <a:gs pos="10000">
                    <a:srgbClr val="FFFF99"/>
                  </a:gs>
                  <a:gs pos="50000">
                    <a:srgbClr val="FFC000"/>
                  </a:gs>
                </a:gsLst>
                <a:path path="circle">
                  <a:fillToRect l="50000" t="50000" r="50000" b="50000"/>
                </a:path>
              </a:gra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557" name="グループ化 556">
                <a:extLst>
                  <a:ext uri="{FF2B5EF4-FFF2-40B4-BE49-F238E27FC236}">
                    <a16:creationId xmlns:a16="http://schemas.microsoft.com/office/drawing/2014/main" id="{0A8AF19C-F1A7-4C57-ADC1-675A8E756FCD}"/>
                  </a:ext>
                </a:extLst>
              </p:cNvPr>
              <p:cNvGrpSpPr/>
              <p:nvPr/>
            </p:nvGrpSpPr>
            <p:grpSpPr>
              <a:xfrm>
                <a:off x="915238" y="2381250"/>
                <a:ext cx="718300" cy="826294"/>
                <a:chOff x="897877" y="2376957"/>
                <a:chExt cx="753021" cy="843753"/>
              </a:xfrm>
            </p:grpSpPr>
            <p:sp>
              <p:nvSpPr>
                <p:cNvPr id="558" name="フリーフォーム: 図形 557">
                  <a:extLst>
                    <a:ext uri="{FF2B5EF4-FFF2-40B4-BE49-F238E27FC236}">
                      <a16:creationId xmlns:a16="http://schemas.microsoft.com/office/drawing/2014/main" id="{5FD93198-3D41-460E-8854-62DEB616A4B7}"/>
                    </a:ext>
                  </a:extLst>
                </p:cNvPr>
                <p:cNvSpPr/>
                <p:nvPr/>
              </p:nvSpPr>
              <p:spPr bwMode="auto">
                <a:xfrm>
                  <a:off x="897877" y="2376957"/>
                  <a:ext cx="753021" cy="843753"/>
                </a:xfrm>
                <a:custGeom>
                  <a:avLst/>
                  <a:gdLst>
                    <a:gd name="connsiteX0" fmla="*/ 561527 w 1209994"/>
                    <a:gd name="connsiteY0" fmla="*/ 0 h 1369205"/>
                    <a:gd name="connsiteX1" fmla="*/ 648464 w 1209994"/>
                    <a:gd name="connsiteY1" fmla="*/ 0 h 1369205"/>
                    <a:gd name="connsiteX2" fmla="*/ 743213 w 1209994"/>
                    <a:gd name="connsiteY2" fmla="*/ 213393 h 1369205"/>
                    <a:gd name="connsiteX3" fmla="*/ 840490 w 1209994"/>
                    <a:gd name="connsiteY3" fmla="*/ 242656 h 1369205"/>
                    <a:gd name="connsiteX4" fmla="*/ 1209994 w 1209994"/>
                    <a:gd name="connsiteY4" fmla="*/ 782893 h 1369205"/>
                    <a:gd name="connsiteX5" fmla="*/ 604997 w 1209994"/>
                    <a:gd name="connsiteY5" fmla="*/ 1369205 h 1369205"/>
                    <a:gd name="connsiteX6" fmla="*/ 0 w 1209994"/>
                    <a:gd name="connsiteY6" fmla="*/ 782893 h 1369205"/>
                    <a:gd name="connsiteX7" fmla="*/ 369505 w 1209994"/>
                    <a:gd name="connsiteY7" fmla="*/ 242656 h 1369205"/>
                    <a:gd name="connsiteX8" fmla="*/ 466778 w 1209994"/>
                    <a:gd name="connsiteY8" fmla="*/ 21339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09994" h="1369205">
                      <a:moveTo>
                        <a:pt x="561527" y="0"/>
                      </a:moveTo>
                      <a:lnTo>
                        <a:pt x="648464" y="0"/>
                      </a:lnTo>
                      <a:lnTo>
                        <a:pt x="743213" y="213393"/>
                      </a:lnTo>
                      <a:lnTo>
                        <a:pt x="840490" y="242656"/>
                      </a:lnTo>
                      <a:cubicBezTo>
                        <a:pt x="1057632" y="331664"/>
                        <a:pt x="1209994" y="540035"/>
                        <a:pt x="1209994" y="782893"/>
                      </a:cubicBezTo>
                      <a:cubicBezTo>
                        <a:pt x="1209994" y="1106704"/>
                        <a:pt x="939128" y="1369205"/>
                        <a:pt x="604997" y="1369205"/>
                      </a:cubicBezTo>
                      <a:cubicBezTo>
                        <a:pt x="270866" y="1369205"/>
                        <a:pt x="0" y="1106704"/>
                        <a:pt x="0" y="782893"/>
                      </a:cubicBezTo>
                      <a:cubicBezTo>
                        <a:pt x="0" y="540035"/>
                        <a:pt x="152362" y="331664"/>
                        <a:pt x="369505" y="242656"/>
                      </a:cubicBezTo>
                      <a:lnTo>
                        <a:pt x="466778" y="213394"/>
                      </a:lnTo>
                      <a:close/>
                    </a:path>
                  </a:pathLst>
                </a:custGeom>
                <a:gradFill>
                  <a:gsLst>
                    <a:gs pos="90000">
                      <a:srgbClr val="FF9933"/>
                    </a:gs>
                    <a:gs pos="10000">
                      <a:srgbClr val="FFFF99"/>
                    </a:gs>
                    <a:gs pos="50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59" name="フリーフォーム: 図形 558">
                  <a:extLst>
                    <a:ext uri="{FF2B5EF4-FFF2-40B4-BE49-F238E27FC236}">
                      <a16:creationId xmlns:a16="http://schemas.microsoft.com/office/drawing/2014/main" id="{51E6760D-02E6-40FD-A932-FFD4E29EC92E}"/>
                    </a:ext>
                  </a:extLst>
                </p:cNvPr>
                <p:cNvSpPr/>
                <p:nvPr/>
              </p:nvSpPr>
              <p:spPr bwMode="auto">
                <a:xfrm>
                  <a:off x="990244" y="2376957"/>
                  <a:ext cx="568289" cy="843753"/>
                </a:xfrm>
                <a:custGeom>
                  <a:avLst/>
                  <a:gdLst>
                    <a:gd name="connsiteX0" fmla="*/ 447345 w 920862"/>
                    <a:gd name="connsiteY0" fmla="*/ 0 h 1369205"/>
                    <a:gd name="connsiteX1" fmla="*/ 473513 w 920862"/>
                    <a:gd name="connsiteY1" fmla="*/ 0 h 1369205"/>
                    <a:gd name="connsiteX2" fmla="*/ 548382 w 920862"/>
                    <a:gd name="connsiteY2" fmla="*/ 207871 h 1369205"/>
                    <a:gd name="connsiteX3" fmla="*/ 553224 w 920862"/>
                    <a:gd name="connsiteY3" fmla="*/ 208493 h 1369205"/>
                    <a:gd name="connsiteX4" fmla="*/ 920862 w 920862"/>
                    <a:gd name="connsiteY4" fmla="*/ 782893 h 1369205"/>
                    <a:gd name="connsiteX5" fmla="*/ 460431 w 920862"/>
                    <a:gd name="connsiteY5" fmla="*/ 1369205 h 1369205"/>
                    <a:gd name="connsiteX6" fmla="*/ 0 w 920862"/>
                    <a:gd name="connsiteY6" fmla="*/ 782893 h 1369205"/>
                    <a:gd name="connsiteX7" fmla="*/ 367638 w 920862"/>
                    <a:gd name="connsiteY7" fmla="*/ 208493 h 1369205"/>
                    <a:gd name="connsiteX8" fmla="*/ 372477 w 920862"/>
                    <a:gd name="connsiteY8" fmla="*/ 207872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0862" h="1369205">
                      <a:moveTo>
                        <a:pt x="447345" y="0"/>
                      </a:moveTo>
                      <a:lnTo>
                        <a:pt x="473513" y="0"/>
                      </a:lnTo>
                      <a:lnTo>
                        <a:pt x="548382" y="207871"/>
                      </a:lnTo>
                      <a:lnTo>
                        <a:pt x="553224" y="208493"/>
                      </a:lnTo>
                      <a:cubicBezTo>
                        <a:pt x="763035" y="263164"/>
                        <a:pt x="920862" y="499559"/>
                        <a:pt x="920862" y="782893"/>
                      </a:cubicBezTo>
                      <a:cubicBezTo>
                        <a:pt x="920862" y="1106704"/>
                        <a:pt x="714720" y="1369205"/>
                        <a:pt x="460431" y="1369205"/>
                      </a:cubicBezTo>
                      <a:cubicBezTo>
                        <a:pt x="206142" y="1369205"/>
                        <a:pt x="0" y="1106704"/>
                        <a:pt x="0" y="782893"/>
                      </a:cubicBezTo>
                      <a:cubicBezTo>
                        <a:pt x="0" y="499559"/>
                        <a:pt x="157827" y="263164"/>
                        <a:pt x="367638" y="208493"/>
                      </a:cubicBezTo>
                      <a:lnTo>
                        <a:pt x="372477" y="207872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60" name="フリーフォーム: 図形 559">
                  <a:extLst>
                    <a:ext uri="{FF2B5EF4-FFF2-40B4-BE49-F238E27FC236}">
                      <a16:creationId xmlns:a16="http://schemas.microsoft.com/office/drawing/2014/main" id="{09440C44-79FE-4AB7-916D-B682A4230B02}"/>
                    </a:ext>
                  </a:extLst>
                </p:cNvPr>
                <p:cNvSpPr/>
                <p:nvPr/>
              </p:nvSpPr>
              <p:spPr bwMode="auto">
                <a:xfrm>
                  <a:off x="1150010" y="2376957"/>
                  <a:ext cx="248756" cy="843753"/>
                </a:xfrm>
                <a:custGeom>
                  <a:avLst/>
                  <a:gdLst>
                    <a:gd name="connsiteX0" fmla="*/ 229769 w 467732"/>
                    <a:gd name="connsiteY0" fmla="*/ 0 h 1369205"/>
                    <a:gd name="connsiteX1" fmla="*/ 237961 w 467732"/>
                    <a:gd name="connsiteY1" fmla="*/ 0 h 1369205"/>
                    <a:gd name="connsiteX2" fmla="*/ 260899 w 467732"/>
                    <a:gd name="connsiteY2" fmla="*/ 203413 h 1369205"/>
                    <a:gd name="connsiteX3" fmla="*/ 280999 w 467732"/>
                    <a:gd name="connsiteY3" fmla="*/ 208493 h 1369205"/>
                    <a:gd name="connsiteX4" fmla="*/ 467732 w 467732"/>
                    <a:gd name="connsiteY4" fmla="*/ 782893 h 1369205"/>
                    <a:gd name="connsiteX5" fmla="*/ 233866 w 467732"/>
                    <a:gd name="connsiteY5" fmla="*/ 1369205 h 1369205"/>
                    <a:gd name="connsiteX6" fmla="*/ 0 w 467732"/>
                    <a:gd name="connsiteY6" fmla="*/ 782893 h 1369205"/>
                    <a:gd name="connsiteX7" fmla="*/ 186734 w 467732"/>
                    <a:gd name="connsiteY7" fmla="*/ 208493 h 1369205"/>
                    <a:gd name="connsiteX8" fmla="*/ 206832 w 467732"/>
                    <a:gd name="connsiteY8" fmla="*/ 20341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67732" h="1369205">
                      <a:moveTo>
                        <a:pt x="229769" y="0"/>
                      </a:moveTo>
                      <a:lnTo>
                        <a:pt x="237961" y="0"/>
                      </a:lnTo>
                      <a:lnTo>
                        <a:pt x="260899" y="203413"/>
                      </a:lnTo>
                      <a:lnTo>
                        <a:pt x="280999" y="208493"/>
                      </a:lnTo>
                      <a:cubicBezTo>
                        <a:pt x="387567" y="263164"/>
                        <a:pt x="467732" y="499559"/>
                        <a:pt x="467732" y="782893"/>
                      </a:cubicBezTo>
                      <a:cubicBezTo>
                        <a:pt x="467732" y="1106704"/>
                        <a:pt x="363027" y="1369205"/>
                        <a:pt x="233866" y="1369205"/>
                      </a:cubicBezTo>
                      <a:cubicBezTo>
                        <a:pt x="104705" y="1369205"/>
                        <a:pt x="0" y="1106704"/>
                        <a:pt x="0" y="782893"/>
                      </a:cubicBezTo>
                      <a:cubicBezTo>
                        <a:pt x="0" y="499559"/>
                        <a:pt x="80165" y="263164"/>
                        <a:pt x="186734" y="208493"/>
                      </a:cubicBezTo>
                      <a:lnTo>
                        <a:pt x="206832" y="203414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532" name="グループ化 531">
              <a:extLst>
                <a:ext uri="{FF2B5EF4-FFF2-40B4-BE49-F238E27FC236}">
                  <a16:creationId xmlns:a16="http://schemas.microsoft.com/office/drawing/2014/main" id="{CA1DE7A8-85DF-478B-90F3-473D235EFC64}"/>
                </a:ext>
              </a:extLst>
            </p:cNvPr>
            <p:cNvGrpSpPr/>
            <p:nvPr/>
          </p:nvGrpSpPr>
          <p:grpSpPr>
            <a:xfrm rot="21380907">
              <a:off x="5389540" y="2895428"/>
              <a:ext cx="843250" cy="843755"/>
              <a:chOff x="852762" y="2376956"/>
              <a:chExt cx="843250" cy="843755"/>
            </a:xfrm>
          </p:grpSpPr>
          <p:sp>
            <p:nvSpPr>
              <p:cNvPr id="551" name="フリーフォーム: 図形 550">
                <a:extLst>
                  <a:ext uri="{FF2B5EF4-FFF2-40B4-BE49-F238E27FC236}">
                    <a16:creationId xmlns:a16="http://schemas.microsoft.com/office/drawing/2014/main" id="{A56FA099-DA62-416D-9F8D-B8A29C6A16E7}"/>
                  </a:ext>
                </a:extLst>
              </p:cNvPr>
              <p:cNvSpPr/>
              <p:nvPr/>
            </p:nvSpPr>
            <p:spPr bwMode="auto">
              <a:xfrm>
                <a:off x="852762" y="2376956"/>
                <a:ext cx="843250" cy="843755"/>
              </a:xfrm>
              <a:custGeom>
                <a:avLst/>
                <a:gdLst>
                  <a:gd name="connsiteX0" fmla="*/ 383645 w 843250"/>
                  <a:gd name="connsiteY0" fmla="*/ 0 h 843755"/>
                  <a:gd name="connsiteX1" fmla="*/ 456387 w 843250"/>
                  <a:gd name="connsiteY1" fmla="*/ 0 h 843755"/>
                  <a:gd name="connsiteX2" fmla="*/ 519296 w 843250"/>
                  <a:gd name="connsiteY2" fmla="*/ 131860 h 843755"/>
                  <a:gd name="connsiteX3" fmla="*/ 585741 w 843250"/>
                  <a:gd name="connsiteY3" fmla="*/ 149534 h 843755"/>
                  <a:gd name="connsiteX4" fmla="*/ 843250 w 843250"/>
                  <a:gd name="connsiteY4" fmla="*/ 482448 h 843755"/>
                  <a:gd name="connsiteX5" fmla="*/ 421625 w 843250"/>
                  <a:gd name="connsiteY5" fmla="*/ 843755 h 843755"/>
                  <a:gd name="connsiteX6" fmla="*/ 0 w 843250"/>
                  <a:gd name="connsiteY6" fmla="*/ 482448 h 843755"/>
                  <a:gd name="connsiteX7" fmla="*/ 257510 w 843250"/>
                  <a:gd name="connsiteY7" fmla="*/ 149534 h 843755"/>
                  <a:gd name="connsiteX8" fmla="*/ 320268 w 843250"/>
                  <a:gd name="connsiteY8" fmla="*/ 132840 h 843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43250" h="843755">
                    <a:moveTo>
                      <a:pt x="383645" y="0"/>
                    </a:moveTo>
                    <a:lnTo>
                      <a:pt x="456387" y="0"/>
                    </a:lnTo>
                    <a:lnTo>
                      <a:pt x="519296" y="131860"/>
                    </a:lnTo>
                    <a:lnTo>
                      <a:pt x="585741" y="149534"/>
                    </a:lnTo>
                    <a:cubicBezTo>
                      <a:pt x="737068" y="204384"/>
                      <a:pt x="843250" y="332790"/>
                      <a:pt x="843250" y="482448"/>
                    </a:cubicBezTo>
                    <a:cubicBezTo>
                      <a:pt x="843250" y="681992"/>
                      <a:pt x="654482" y="843755"/>
                      <a:pt x="421625" y="843755"/>
                    </a:cubicBezTo>
                    <a:cubicBezTo>
                      <a:pt x="188768" y="843755"/>
                      <a:pt x="0" y="681992"/>
                      <a:pt x="0" y="482448"/>
                    </a:cubicBezTo>
                    <a:cubicBezTo>
                      <a:pt x="0" y="332790"/>
                      <a:pt x="106182" y="204384"/>
                      <a:pt x="257510" y="149534"/>
                    </a:cubicBezTo>
                    <a:lnTo>
                      <a:pt x="320268" y="132840"/>
                    </a:lnTo>
                    <a:close/>
                  </a:path>
                </a:pathLst>
              </a:custGeom>
              <a:gradFill>
                <a:gsLst>
                  <a:gs pos="63000">
                    <a:srgbClr val="FF9933"/>
                  </a:gs>
                  <a:gs pos="10000">
                    <a:srgbClr val="FFFF99"/>
                  </a:gs>
                  <a:gs pos="50000">
                    <a:srgbClr val="FFC000"/>
                  </a:gs>
                </a:gsLst>
                <a:path path="circle">
                  <a:fillToRect l="50000" t="50000" r="50000" b="50000"/>
                </a:path>
              </a:gra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552" name="グループ化 551">
                <a:extLst>
                  <a:ext uri="{FF2B5EF4-FFF2-40B4-BE49-F238E27FC236}">
                    <a16:creationId xmlns:a16="http://schemas.microsoft.com/office/drawing/2014/main" id="{2A0CD740-9281-44AA-ACE5-ECEB7E3D8411}"/>
                  </a:ext>
                </a:extLst>
              </p:cNvPr>
              <p:cNvGrpSpPr/>
              <p:nvPr/>
            </p:nvGrpSpPr>
            <p:grpSpPr>
              <a:xfrm>
                <a:off x="915238" y="2381250"/>
                <a:ext cx="718300" cy="826294"/>
                <a:chOff x="897877" y="2376957"/>
                <a:chExt cx="753021" cy="843753"/>
              </a:xfrm>
            </p:grpSpPr>
            <p:sp>
              <p:nvSpPr>
                <p:cNvPr id="553" name="フリーフォーム: 図形 552">
                  <a:extLst>
                    <a:ext uri="{FF2B5EF4-FFF2-40B4-BE49-F238E27FC236}">
                      <a16:creationId xmlns:a16="http://schemas.microsoft.com/office/drawing/2014/main" id="{C156B36F-88E3-4C29-AD72-FB6E4503291E}"/>
                    </a:ext>
                  </a:extLst>
                </p:cNvPr>
                <p:cNvSpPr/>
                <p:nvPr/>
              </p:nvSpPr>
              <p:spPr bwMode="auto">
                <a:xfrm>
                  <a:off x="897877" y="2376957"/>
                  <a:ext cx="753021" cy="843753"/>
                </a:xfrm>
                <a:custGeom>
                  <a:avLst/>
                  <a:gdLst>
                    <a:gd name="connsiteX0" fmla="*/ 561527 w 1209994"/>
                    <a:gd name="connsiteY0" fmla="*/ 0 h 1369205"/>
                    <a:gd name="connsiteX1" fmla="*/ 648464 w 1209994"/>
                    <a:gd name="connsiteY1" fmla="*/ 0 h 1369205"/>
                    <a:gd name="connsiteX2" fmla="*/ 743213 w 1209994"/>
                    <a:gd name="connsiteY2" fmla="*/ 213393 h 1369205"/>
                    <a:gd name="connsiteX3" fmla="*/ 840490 w 1209994"/>
                    <a:gd name="connsiteY3" fmla="*/ 242656 h 1369205"/>
                    <a:gd name="connsiteX4" fmla="*/ 1209994 w 1209994"/>
                    <a:gd name="connsiteY4" fmla="*/ 782893 h 1369205"/>
                    <a:gd name="connsiteX5" fmla="*/ 604997 w 1209994"/>
                    <a:gd name="connsiteY5" fmla="*/ 1369205 h 1369205"/>
                    <a:gd name="connsiteX6" fmla="*/ 0 w 1209994"/>
                    <a:gd name="connsiteY6" fmla="*/ 782893 h 1369205"/>
                    <a:gd name="connsiteX7" fmla="*/ 369505 w 1209994"/>
                    <a:gd name="connsiteY7" fmla="*/ 242656 h 1369205"/>
                    <a:gd name="connsiteX8" fmla="*/ 466778 w 1209994"/>
                    <a:gd name="connsiteY8" fmla="*/ 21339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09994" h="1369205">
                      <a:moveTo>
                        <a:pt x="561527" y="0"/>
                      </a:moveTo>
                      <a:lnTo>
                        <a:pt x="648464" y="0"/>
                      </a:lnTo>
                      <a:lnTo>
                        <a:pt x="743213" y="213393"/>
                      </a:lnTo>
                      <a:lnTo>
                        <a:pt x="840490" y="242656"/>
                      </a:lnTo>
                      <a:cubicBezTo>
                        <a:pt x="1057632" y="331664"/>
                        <a:pt x="1209994" y="540035"/>
                        <a:pt x="1209994" y="782893"/>
                      </a:cubicBezTo>
                      <a:cubicBezTo>
                        <a:pt x="1209994" y="1106704"/>
                        <a:pt x="939128" y="1369205"/>
                        <a:pt x="604997" y="1369205"/>
                      </a:cubicBezTo>
                      <a:cubicBezTo>
                        <a:pt x="270866" y="1369205"/>
                        <a:pt x="0" y="1106704"/>
                        <a:pt x="0" y="782893"/>
                      </a:cubicBezTo>
                      <a:cubicBezTo>
                        <a:pt x="0" y="540035"/>
                        <a:pt x="152362" y="331664"/>
                        <a:pt x="369505" y="242656"/>
                      </a:cubicBezTo>
                      <a:lnTo>
                        <a:pt x="466778" y="213394"/>
                      </a:lnTo>
                      <a:close/>
                    </a:path>
                  </a:pathLst>
                </a:custGeom>
                <a:gradFill>
                  <a:gsLst>
                    <a:gs pos="90000">
                      <a:srgbClr val="FF9933"/>
                    </a:gs>
                    <a:gs pos="10000">
                      <a:srgbClr val="FFFF99"/>
                    </a:gs>
                    <a:gs pos="50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54" name="フリーフォーム: 図形 553">
                  <a:extLst>
                    <a:ext uri="{FF2B5EF4-FFF2-40B4-BE49-F238E27FC236}">
                      <a16:creationId xmlns:a16="http://schemas.microsoft.com/office/drawing/2014/main" id="{EF2AE477-822E-4FEF-B3EB-1A6161DFEED6}"/>
                    </a:ext>
                  </a:extLst>
                </p:cNvPr>
                <p:cNvSpPr/>
                <p:nvPr/>
              </p:nvSpPr>
              <p:spPr bwMode="auto">
                <a:xfrm>
                  <a:off x="990244" y="2376957"/>
                  <a:ext cx="568289" cy="843753"/>
                </a:xfrm>
                <a:custGeom>
                  <a:avLst/>
                  <a:gdLst>
                    <a:gd name="connsiteX0" fmla="*/ 447345 w 920862"/>
                    <a:gd name="connsiteY0" fmla="*/ 0 h 1369205"/>
                    <a:gd name="connsiteX1" fmla="*/ 473513 w 920862"/>
                    <a:gd name="connsiteY1" fmla="*/ 0 h 1369205"/>
                    <a:gd name="connsiteX2" fmla="*/ 548382 w 920862"/>
                    <a:gd name="connsiteY2" fmla="*/ 207871 h 1369205"/>
                    <a:gd name="connsiteX3" fmla="*/ 553224 w 920862"/>
                    <a:gd name="connsiteY3" fmla="*/ 208493 h 1369205"/>
                    <a:gd name="connsiteX4" fmla="*/ 920862 w 920862"/>
                    <a:gd name="connsiteY4" fmla="*/ 782893 h 1369205"/>
                    <a:gd name="connsiteX5" fmla="*/ 460431 w 920862"/>
                    <a:gd name="connsiteY5" fmla="*/ 1369205 h 1369205"/>
                    <a:gd name="connsiteX6" fmla="*/ 0 w 920862"/>
                    <a:gd name="connsiteY6" fmla="*/ 782893 h 1369205"/>
                    <a:gd name="connsiteX7" fmla="*/ 367638 w 920862"/>
                    <a:gd name="connsiteY7" fmla="*/ 208493 h 1369205"/>
                    <a:gd name="connsiteX8" fmla="*/ 372477 w 920862"/>
                    <a:gd name="connsiteY8" fmla="*/ 207872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0862" h="1369205">
                      <a:moveTo>
                        <a:pt x="447345" y="0"/>
                      </a:moveTo>
                      <a:lnTo>
                        <a:pt x="473513" y="0"/>
                      </a:lnTo>
                      <a:lnTo>
                        <a:pt x="548382" y="207871"/>
                      </a:lnTo>
                      <a:lnTo>
                        <a:pt x="553224" y="208493"/>
                      </a:lnTo>
                      <a:cubicBezTo>
                        <a:pt x="763035" y="263164"/>
                        <a:pt x="920862" y="499559"/>
                        <a:pt x="920862" y="782893"/>
                      </a:cubicBezTo>
                      <a:cubicBezTo>
                        <a:pt x="920862" y="1106704"/>
                        <a:pt x="714720" y="1369205"/>
                        <a:pt x="460431" y="1369205"/>
                      </a:cubicBezTo>
                      <a:cubicBezTo>
                        <a:pt x="206142" y="1369205"/>
                        <a:pt x="0" y="1106704"/>
                        <a:pt x="0" y="782893"/>
                      </a:cubicBezTo>
                      <a:cubicBezTo>
                        <a:pt x="0" y="499559"/>
                        <a:pt x="157827" y="263164"/>
                        <a:pt x="367638" y="208493"/>
                      </a:cubicBezTo>
                      <a:lnTo>
                        <a:pt x="372477" y="207872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55" name="フリーフォーム: 図形 554">
                  <a:extLst>
                    <a:ext uri="{FF2B5EF4-FFF2-40B4-BE49-F238E27FC236}">
                      <a16:creationId xmlns:a16="http://schemas.microsoft.com/office/drawing/2014/main" id="{FFD71401-7992-4803-8808-94BAF57CAE18}"/>
                    </a:ext>
                  </a:extLst>
                </p:cNvPr>
                <p:cNvSpPr/>
                <p:nvPr/>
              </p:nvSpPr>
              <p:spPr bwMode="auto">
                <a:xfrm>
                  <a:off x="1150010" y="2376957"/>
                  <a:ext cx="248756" cy="843753"/>
                </a:xfrm>
                <a:custGeom>
                  <a:avLst/>
                  <a:gdLst>
                    <a:gd name="connsiteX0" fmla="*/ 229769 w 467732"/>
                    <a:gd name="connsiteY0" fmla="*/ 0 h 1369205"/>
                    <a:gd name="connsiteX1" fmla="*/ 237961 w 467732"/>
                    <a:gd name="connsiteY1" fmla="*/ 0 h 1369205"/>
                    <a:gd name="connsiteX2" fmla="*/ 260899 w 467732"/>
                    <a:gd name="connsiteY2" fmla="*/ 203413 h 1369205"/>
                    <a:gd name="connsiteX3" fmla="*/ 280999 w 467732"/>
                    <a:gd name="connsiteY3" fmla="*/ 208493 h 1369205"/>
                    <a:gd name="connsiteX4" fmla="*/ 467732 w 467732"/>
                    <a:gd name="connsiteY4" fmla="*/ 782893 h 1369205"/>
                    <a:gd name="connsiteX5" fmla="*/ 233866 w 467732"/>
                    <a:gd name="connsiteY5" fmla="*/ 1369205 h 1369205"/>
                    <a:gd name="connsiteX6" fmla="*/ 0 w 467732"/>
                    <a:gd name="connsiteY6" fmla="*/ 782893 h 1369205"/>
                    <a:gd name="connsiteX7" fmla="*/ 186734 w 467732"/>
                    <a:gd name="connsiteY7" fmla="*/ 208493 h 1369205"/>
                    <a:gd name="connsiteX8" fmla="*/ 206832 w 467732"/>
                    <a:gd name="connsiteY8" fmla="*/ 20341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67732" h="1369205">
                      <a:moveTo>
                        <a:pt x="229769" y="0"/>
                      </a:moveTo>
                      <a:lnTo>
                        <a:pt x="237961" y="0"/>
                      </a:lnTo>
                      <a:lnTo>
                        <a:pt x="260899" y="203413"/>
                      </a:lnTo>
                      <a:lnTo>
                        <a:pt x="280999" y="208493"/>
                      </a:lnTo>
                      <a:cubicBezTo>
                        <a:pt x="387567" y="263164"/>
                        <a:pt x="467732" y="499559"/>
                        <a:pt x="467732" y="782893"/>
                      </a:cubicBezTo>
                      <a:cubicBezTo>
                        <a:pt x="467732" y="1106704"/>
                        <a:pt x="363027" y="1369205"/>
                        <a:pt x="233866" y="1369205"/>
                      </a:cubicBezTo>
                      <a:cubicBezTo>
                        <a:pt x="104705" y="1369205"/>
                        <a:pt x="0" y="1106704"/>
                        <a:pt x="0" y="782893"/>
                      </a:cubicBezTo>
                      <a:cubicBezTo>
                        <a:pt x="0" y="499559"/>
                        <a:pt x="80165" y="263164"/>
                        <a:pt x="186734" y="208493"/>
                      </a:cubicBezTo>
                      <a:lnTo>
                        <a:pt x="206832" y="203414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533" name="グループ化 532">
              <a:extLst>
                <a:ext uri="{FF2B5EF4-FFF2-40B4-BE49-F238E27FC236}">
                  <a16:creationId xmlns:a16="http://schemas.microsoft.com/office/drawing/2014/main" id="{AB0F5ED2-ADF9-4702-9788-E7AB00BE3752}"/>
                </a:ext>
              </a:extLst>
            </p:cNvPr>
            <p:cNvGrpSpPr/>
            <p:nvPr/>
          </p:nvGrpSpPr>
          <p:grpSpPr>
            <a:xfrm rot="20700065">
              <a:off x="5013928" y="3267631"/>
              <a:ext cx="843250" cy="843755"/>
              <a:chOff x="852762" y="2376956"/>
              <a:chExt cx="843250" cy="843755"/>
            </a:xfrm>
          </p:grpSpPr>
          <p:sp>
            <p:nvSpPr>
              <p:cNvPr id="546" name="フリーフォーム: 図形 545">
                <a:extLst>
                  <a:ext uri="{FF2B5EF4-FFF2-40B4-BE49-F238E27FC236}">
                    <a16:creationId xmlns:a16="http://schemas.microsoft.com/office/drawing/2014/main" id="{BD649308-B73B-41C4-AA94-C87EDE1002DC}"/>
                  </a:ext>
                </a:extLst>
              </p:cNvPr>
              <p:cNvSpPr/>
              <p:nvPr/>
            </p:nvSpPr>
            <p:spPr bwMode="auto">
              <a:xfrm>
                <a:off x="852762" y="2376956"/>
                <a:ext cx="843250" cy="843755"/>
              </a:xfrm>
              <a:custGeom>
                <a:avLst/>
                <a:gdLst>
                  <a:gd name="connsiteX0" fmla="*/ 383645 w 843250"/>
                  <a:gd name="connsiteY0" fmla="*/ 0 h 843755"/>
                  <a:gd name="connsiteX1" fmla="*/ 456387 w 843250"/>
                  <a:gd name="connsiteY1" fmla="*/ 0 h 843755"/>
                  <a:gd name="connsiteX2" fmla="*/ 519296 w 843250"/>
                  <a:gd name="connsiteY2" fmla="*/ 131860 h 843755"/>
                  <a:gd name="connsiteX3" fmla="*/ 585741 w 843250"/>
                  <a:gd name="connsiteY3" fmla="*/ 149534 h 843755"/>
                  <a:gd name="connsiteX4" fmla="*/ 843250 w 843250"/>
                  <a:gd name="connsiteY4" fmla="*/ 482448 h 843755"/>
                  <a:gd name="connsiteX5" fmla="*/ 421625 w 843250"/>
                  <a:gd name="connsiteY5" fmla="*/ 843755 h 843755"/>
                  <a:gd name="connsiteX6" fmla="*/ 0 w 843250"/>
                  <a:gd name="connsiteY6" fmla="*/ 482448 h 843755"/>
                  <a:gd name="connsiteX7" fmla="*/ 257510 w 843250"/>
                  <a:gd name="connsiteY7" fmla="*/ 149534 h 843755"/>
                  <a:gd name="connsiteX8" fmla="*/ 320268 w 843250"/>
                  <a:gd name="connsiteY8" fmla="*/ 132840 h 843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43250" h="843755">
                    <a:moveTo>
                      <a:pt x="383645" y="0"/>
                    </a:moveTo>
                    <a:lnTo>
                      <a:pt x="456387" y="0"/>
                    </a:lnTo>
                    <a:lnTo>
                      <a:pt x="519296" y="131860"/>
                    </a:lnTo>
                    <a:lnTo>
                      <a:pt x="585741" y="149534"/>
                    </a:lnTo>
                    <a:cubicBezTo>
                      <a:pt x="737068" y="204384"/>
                      <a:pt x="843250" y="332790"/>
                      <a:pt x="843250" y="482448"/>
                    </a:cubicBezTo>
                    <a:cubicBezTo>
                      <a:pt x="843250" y="681992"/>
                      <a:pt x="654482" y="843755"/>
                      <a:pt x="421625" y="843755"/>
                    </a:cubicBezTo>
                    <a:cubicBezTo>
                      <a:pt x="188768" y="843755"/>
                      <a:pt x="0" y="681992"/>
                      <a:pt x="0" y="482448"/>
                    </a:cubicBezTo>
                    <a:cubicBezTo>
                      <a:pt x="0" y="332790"/>
                      <a:pt x="106182" y="204384"/>
                      <a:pt x="257510" y="149534"/>
                    </a:cubicBezTo>
                    <a:lnTo>
                      <a:pt x="320268" y="132840"/>
                    </a:lnTo>
                    <a:close/>
                  </a:path>
                </a:pathLst>
              </a:custGeom>
              <a:gradFill>
                <a:gsLst>
                  <a:gs pos="63000">
                    <a:srgbClr val="FF9933"/>
                  </a:gs>
                  <a:gs pos="10000">
                    <a:srgbClr val="FFFF99"/>
                  </a:gs>
                  <a:gs pos="50000">
                    <a:srgbClr val="FFC000"/>
                  </a:gs>
                </a:gsLst>
                <a:path path="circle">
                  <a:fillToRect l="50000" t="50000" r="50000" b="50000"/>
                </a:path>
              </a:gra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547" name="グループ化 546">
                <a:extLst>
                  <a:ext uri="{FF2B5EF4-FFF2-40B4-BE49-F238E27FC236}">
                    <a16:creationId xmlns:a16="http://schemas.microsoft.com/office/drawing/2014/main" id="{FF166F57-F479-4568-9FC2-239D8F7B61E9}"/>
                  </a:ext>
                </a:extLst>
              </p:cNvPr>
              <p:cNvGrpSpPr/>
              <p:nvPr/>
            </p:nvGrpSpPr>
            <p:grpSpPr>
              <a:xfrm>
                <a:off x="915238" y="2381250"/>
                <a:ext cx="718300" cy="826294"/>
                <a:chOff x="897877" y="2376957"/>
                <a:chExt cx="753021" cy="843753"/>
              </a:xfrm>
            </p:grpSpPr>
            <p:sp>
              <p:nvSpPr>
                <p:cNvPr id="548" name="フリーフォーム: 図形 547">
                  <a:extLst>
                    <a:ext uri="{FF2B5EF4-FFF2-40B4-BE49-F238E27FC236}">
                      <a16:creationId xmlns:a16="http://schemas.microsoft.com/office/drawing/2014/main" id="{B86EF5FC-8720-41B6-99E2-1D6C947A8F35}"/>
                    </a:ext>
                  </a:extLst>
                </p:cNvPr>
                <p:cNvSpPr/>
                <p:nvPr/>
              </p:nvSpPr>
              <p:spPr bwMode="auto">
                <a:xfrm>
                  <a:off x="897877" y="2376957"/>
                  <a:ext cx="753021" cy="843753"/>
                </a:xfrm>
                <a:custGeom>
                  <a:avLst/>
                  <a:gdLst>
                    <a:gd name="connsiteX0" fmla="*/ 561527 w 1209994"/>
                    <a:gd name="connsiteY0" fmla="*/ 0 h 1369205"/>
                    <a:gd name="connsiteX1" fmla="*/ 648464 w 1209994"/>
                    <a:gd name="connsiteY1" fmla="*/ 0 h 1369205"/>
                    <a:gd name="connsiteX2" fmla="*/ 743213 w 1209994"/>
                    <a:gd name="connsiteY2" fmla="*/ 213393 h 1369205"/>
                    <a:gd name="connsiteX3" fmla="*/ 840490 w 1209994"/>
                    <a:gd name="connsiteY3" fmla="*/ 242656 h 1369205"/>
                    <a:gd name="connsiteX4" fmla="*/ 1209994 w 1209994"/>
                    <a:gd name="connsiteY4" fmla="*/ 782893 h 1369205"/>
                    <a:gd name="connsiteX5" fmla="*/ 604997 w 1209994"/>
                    <a:gd name="connsiteY5" fmla="*/ 1369205 h 1369205"/>
                    <a:gd name="connsiteX6" fmla="*/ 0 w 1209994"/>
                    <a:gd name="connsiteY6" fmla="*/ 782893 h 1369205"/>
                    <a:gd name="connsiteX7" fmla="*/ 369505 w 1209994"/>
                    <a:gd name="connsiteY7" fmla="*/ 242656 h 1369205"/>
                    <a:gd name="connsiteX8" fmla="*/ 466778 w 1209994"/>
                    <a:gd name="connsiteY8" fmla="*/ 21339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09994" h="1369205">
                      <a:moveTo>
                        <a:pt x="561527" y="0"/>
                      </a:moveTo>
                      <a:lnTo>
                        <a:pt x="648464" y="0"/>
                      </a:lnTo>
                      <a:lnTo>
                        <a:pt x="743213" y="213393"/>
                      </a:lnTo>
                      <a:lnTo>
                        <a:pt x="840490" y="242656"/>
                      </a:lnTo>
                      <a:cubicBezTo>
                        <a:pt x="1057632" y="331664"/>
                        <a:pt x="1209994" y="540035"/>
                        <a:pt x="1209994" y="782893"/>
                      </a:cubicBezTo>
                      <a:cubicBezTo>
                        <a:pt x="1209994" y="1106704"/>
                        <a:pt x="939128" y="1369205"/>
                        <a:pt x="604997" y="1369205"/>
                      </a:cubicBezTo>
                      <a:cubicBezTo>
                        <a:pt x="270866" y="1369205"/>
                        <a:pt x="0" y="1106704"/>
                        <a:pt x="0" y="782893"/>
                      </a:cubicBezTo>
                      <a:cubicBezTo>
                        <a:pt x="0" y="540035"/>
                        <a:pt x="152362" y="331664"/>
                        <a:pt x="369505" y="242656"/>
                      </a:cubicBezTo>
                      <a:lnTo>
                        <a:pt x="466778" y="213394"/>
                      </a:lnTo>
                      <a:close/>
                    </a:path>
                  </a:pathLst>
                </a:custGeom>
                <a:gradFill>
                  <a:gsLst>
                    <a:gs pos="90000">
                      <a:srgbClr val="FF9933"/>
                    </a:gs>
                    <a:gs pos="10000">
                      <a:srgbClr val="FFFF99"/>
                    </a:gs>
                    <a:gs pos="50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49" name="フリーフォーム: 図形 548">
                  <a:extLst>
                    <a:ext uri="{FF2B5EF4-FFF2-40B4-BE49-F238E27FC236}">
                      <a16:creationId xmlns:a16="http://schemas.microsoft.com/office/drawing/2014/main" id="{513AF5FA-752B-4679-80A0-CC2126917ED5}"/>
                    </a:ext>
                  </a:extLst>
                </p:cNvPr>
                <p:cNvSpPr/>
                <p:nvPr/>
              </p:nvSpPr>
              <p:spPr bwMode="auto">
                <a:xfrm>
                  <a:off x="990244" y="2376957"/>
                  <a:ext cx="568289" cy="843753"/>
                </a:xfrm>
                <a:custGeom>
                  <a:avLst/>
                  <a:gdLst>
                    <a:gd name="connsiteX0" fmla="*/ 447345 w 920862"/>
                    <a:gd name="connsiteY0" fmla="*/ 0 h 1369205"/>
                    <a:gd name="connsiteX1" fmla="*/ 473513 w 920862"/>
                    <a:gd name="connsiteY1" fmla="*/ 0 h 1369205"/>
                    <a:gd name="connsiteX2" fmla="*/ 548382 w 920862"/>
                    <a:gd name="connsiteY2" fmla="*/ 207871 h 1369205"/>
                    <a:gd name="connsiteX3" fmla="*/ 553224 w 920862"/>
                    <a:gd name="connsiteY3" fmla="*/ 208493 h 1369205"/>
                    <a:gd name="connsiteX4" fmla="*/ 920862 w 920862"/>
                    <a:gd name="connsiteY4" fmla="*/ 782893 h 1369205"/>
                    <a:gd name="connsiteX5" fmla="*/ 460431 w 920862"/>
                    <a:gd name="connsiteY5" fmla="*/ 1369205 h 1369205"/>
                    <a:gd name="connsiteX6" fmla="*/ 0 w 920862"/>
                    <a:gd name="connsiteY6" fmla="*/ 782893 h 1369205"/>
                    <a:gd name="connsiteX7" fmla="*/ 367638 w 920862"/>
                    <a:gd name="connsiteY7" fmla="*/ 208493 h 1369205"/>
                    <a:gd name="connsiteX8" fmla="*/ 372477 w 920862"/>
                    <a:gd name="connsiteY8" fmla="*/ 207872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0862" h="1369205">
                      <a:moveTo>
                        <a:pt x="447345" y="0"/>
                      </a:moveTo>
                      <a:lnTo>
                        <a:pt x="473513" y="0"/>
                      </a:lnTo>
                      <a:lnTo>
                        <a:pt x="548382" y="207871"/>
                      </a:lnTo>
                      <a:lnTo>
                        <a:pt x="553224" y="208493"/>
                      </a:lnTo>
                      <a:cubicBezTo>
                        <a:pt x="763035" y="263164"/>
                        <a:pt x="920862" y="499559"/>
                        <a:pt x="920862" y="782893"/>
                      </a:cubicBezTo>
                      <a:cubicBezTo>
                        <a:pt x="920862" y="1106704"/>
                        <a:pt x="714720" y="1369205"/>
                        <a:pt x="460431" y="1369205"/>
                      </a:cubicBezTo>
                      <a:cubicBezTo>
                        <a:pt x="206142" y="1369205"/>
                        <a:pt x="0" y="1106704"/>
                        <a:pt x="0" y="782893"/>
                      </a:cubicBezTo>
                      <a:cubicBezTo>
                        <a:pt x="0" y="499559"/>
                        <a:pt x="157827" y="263164"/>
                        <a:pt x="367638" y="208493"/>
                      </a:cubicBezTo>
                      <a:lnTo>
                        <a:pt x="372477" y="207872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50" name="フリーフォーム: 図形 549">
                  <a:extLst>
                    <a:ext uri="{FF2B5EF4-FFF2-40B4-BE49-F238E27FC236}">
                      <a16:creationId xmlns:a16="http://schemas.microsoft.com/office/drawing/2014/main" id="{AB1C506E-11C2-475C-A6ED-7D0BAF5F5103}"/>
                    </a:ext>
                  </a:extLst>
                </p:cNvPr>
                <p:cNvSpPr/>
                <p:nvPr/>
              </p:nvSpPr>
              <p:spPr bwMode="auto">
                <a:xfrm>
                  <a:off x="1150010" y="2376957"/>
                  <a:ext cx="248756" cy="843753"/>
                </a:xfrm>
                <a:custGeom>
                  <a:avLst/>
                  <a:gdLst>
                    <a:gd name="connsiteX0" fmla="*/ 229769 w 467732"/>
                    <a:gd name="connsiteY0" fmla="*/ 0 h 1369205"/>
                    <a:gd name="connsiteX1" fmla="*/ 237961 w 467732"/>
                    <a:gd name="connsiteY1" fmla="*/ 0 h 1369205"/>
                    <a:gd name="connsiteX2" fmla="*/ 260899 w 467732"/>
                    <a:gd name="connsiteY2" fmla="*/ 203413 h 1369205"/>
                    <a:gd name="connsiteX3" fmla="*/ 280999 w 467732"/>
                    <a:gd name="connsiteY3" fmla="*/ 208493 h 1369205"/>
                    <a:gd name="connsiteX4" fmla="*/ 467732 w 467732"/>
                    <a:gd name="connsiteY4" fmla="*/ 782893 h 1369205"/>
                    <a:gd name="connsiteX5" fmla="*/ 233866 w 467732"/>
                    <a:gd name="connsiteY5" fmla="*/ 1369205 h 1369205"/>
                    <a:gd name="connsiteX6" fmla="*/ 0 w 467732"/>
                    <a:gd name="connsiteY6" fmla="*/ 782893 h 1369205"/>
                    <a:gd name="connsiteX7" fmla="*/ 186734 w 467732"/>
                    <a:gd name="connsiteY7" fmla="*/ 208493 h 1369205"/>
                    <a:gd name="connsiteX8" fmla="*/ 206832 w 467732"/>
                    <a:gd name="connsiteY8" fmla="*/ 20341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67732" h="1369205">
                      <a:moveTo>
                        <a:pt x="229769" y="0"/>
                      </a:moveTo>
                      <a:lnTo>
                        <a:pt x="237961" y="0"/>
                      </a:lnTo>
                      <a:lnTo>
                        <a:pt x="260899" y="203413"/>
                      </a:lnTo>
                      <a:lnTo>
                        <a:pt x="280999" y="208493"/>
                      </a:lnTo>
                      <a:cubicBezTo>
                        <a:pt x="387567" y="263164"/>
                        <a:pt x="467732" y="499559"/>
                        <a:pt x="467732" y="782893"/>
                      </a:cubicBezTo>
                      <a:cubicBezTo>
                        <a:pt x="467732" y="1106704"/>
                        <a:pt x="363027" y="1369205"/>
                        <a:pt x="233866" y="1369205"/>
                      </a:cubicBezTo>
                      <a:cubicBezTo>
                        <a:pt x="104705" y="1369205"/>
                        <a:pt x="0" y="1106704"/>
                        <a:pt x="0" y="782893"/>
                      </a:cubicBezTo>
                      <a:cubicBezTo>
                        <a:pt x="0" y="499559"/>
                        <a:pt x="80165" y="263164"/>
                        <a:pt x="186734" y="208493"/>
                      </a:cubicBezTo>
                      <a:lnTo>
                        <a:pt x="206832" y="203414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534" name="グループ化 533">
              <a:extLst>
                <a:ext uri="{FF2B5EF4-FFF2-40B4-BE49-F238E27FC236}">
                  <a16:creationId xmlns:a16="http://schemas.microsoft.com/office/drawing/2014/main" id="{0C151F77-B721-43C2-8027-0DEE54FD77E6}"/>
                </a:ext>
              </a:extLst>
            </p:cNvPr>
            <p:cNvGrpSpPr/>
            <p:nvPr/>
          </p:nvGrpSpPr>
          <p:grpSpPr>
            <a:xfrm rot="614603">
              <a:off x="6403657" y="3285950"/>
              <a:ext cx="843250" cy="843755"/>
              <a:chOff x="852762" y="2376956"/>
              <a:chExt cx="843250" cy="843755"/>
            </a:xfrm>
          </p:grpSpPr>
          <p:sp>
            <p:nvSpPr>
              <p:cNvPr id="541" name="フリーフォーム: 図形 540">
                <a:extLst>
                  <a:ext uri="{FF2B5EF4-FFF2-40B4-BE49-F238E27FC236}">
                    <a16:creationId xmlns:a16="http://schemas.microsoft.com/office/drawing/2014/main" id="{EE3054A2-9E67-4997-910C-A3B355D6D370}"/>
                  </a:ext>
                </a:extLst>
              </p:cNvPr>
              <p:cNvSpPr/>
              <p:nvPr/>
            </p:nvSpPr>
            <p:spPr bwMode="auto">
              <a:xfrm>
                <a:off x="852762" y="2376956"/>
                <a:ext cx="843250" cy="843755"/>
              </a:xfrm>
              <a:custGeom>
                <a:avLst/>
                <a:gdLst>
                  <a:gd name="connsiteX0" fmla="*/ 383645 w 843250"/>
                  <a:gd name="connsiteY0" fmla="*/ 0 h 843755"/>
                  <a:gd name="connsiteX1" fmla="*/ 456387 w 843250"/>
                  <a:gd name="connsiteY1" fmla="*/ 0 h 843755"/>
                  <a:gd name="connsiteX2" fmla="*/ 519296 w 843250"/>
                  <a:gd name="connsiteY2" fmla="*/ 131860 h 843755"/>
                  <a:gd name="connsiteX3" fmla="*/ 585741 w 843250"/>
                  <a:gd name="connsiteY3" fmla="*/ 149534 h 843755"/>
                  <a:gd name="connsiteX4" fmla="*/ 843250 w 843250"/>
                  <a:gd name="connsiteY4" fmla="*/ 482448 h 843755"/>
                  <a:gd name="connsiteX5" fmla="*/ 421625 w 843250"/>
                  <a:gd name="connsiteY5" fmla="*/ 843755 h 843755"/>
                  <a:gd name="connsiteX6" fmla="*/ 0 w 843250"/>
                  <a:gd name="connsiteY6" fmla="*/ 482448 h 843755"/>
                  <a:gd name="connsiteX7" fmla="*/ 257510 w 843250"/>
                  <a:gd name="connsiteY7" fmla="*/ 149534 h 843755"/>
                  <a:gd name="connsiteX8" fmla="*/ 320268 w 843250"/>
                  <a:gd name="connsiteY8" fmla="*/ 132840 h 843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43250" h="843755">
                    <a:moveTo>
                      <a:pt x="383645" y="0"/>
                    </a:moveTo>
                    <a:lnTo>
                      <a:pt x="456387" y="0"/>
                    </a:lnTo>
                    <a:lnTo>
                      <a:pt x="519296" y="131860"/>
                    </a:lnTo>
                    <a:lnTo>
                      <a:pt x="585741" y="149534"/>
                    </a:lnTo>
                    <a:cubicBezTo>
                      <a:pt x="737068" y="204384"/>
                      <a:pt x="843250" y="332790"/>
                      <a:pt x="843250" y="482448"/>
                    </a:cubicBezTo>
                    <a:cubicBezTo>
                      <a:pt x="843250" y="681992"/>
                      <a:pt x="654482" y="843755"/>
                      <a:pt x="421625" y="843755"/>
                    </a:cubicBezTo>
                    <a:cubicBezTo>
                      <a:pt x="188768" y="843755"/>
                      <a:pt x="0" y="681992"/>
                      <a:pt x="0" y="482448"/>
                    </a:cubicBezTo>
                    <a:cubicBezTo>
                      <a:pt x="0" y="332790"/>
                      <a:pt x="106182" y="204384"/>
                      <a:pt x="257510" y="149534"/>
                    </a:cubicBezTo>
                    <a:lnTo>
                      <a:pt x="320268" y="132840"/>
                    </a:lnTo>
                    <a:close/>
                  </a:path>
                </a:pathLst>
              </a:custGeom>
              <a:gradFill>
                <a:gsLst>
                  <a:gs pos="63000">
                    <a:srgbClr val="FF9933"/>
                  </a:gs>
                  <a:gs pos="10000">
                    <a:srgbClr val="FFFF99"/>
                  </a:gs>
                  <a:gs pos="50000">
                    <a:srgbClr val="FFC000"/>
                  </a:gs>
                </a:gsLst>
                <a:path path="circle">
                  <a:fillToRect l="50000" t="50000" r="50000" b="50000"/>
                </a:path>
              </a:gra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542" name="グループ化 541">
                <a:extLst>
                  <a:ext uri="{FF2B5EF4-FFF2-40B4-BE49-F238E27FC236}">
                    <a16:creationId xmlns:a16="http://schemas.microsoft.com/office/drawing/2014/main" id="{D9F4A20D-C89B-4DE2-B0D3-CBEDD5F99440}"/>
                  </a:ext>
                </a:extLst>
              </p:cNvPr>
              <p:cNvGrpSpPr/>
              <p:nvPr/>
            </p:nvGrpSpPr>
            <p:grpSpPr>
              <a:xfrm>
                <a:off x="915238" y="2381250"/>
                <a:ext cx="718300" cy="826294"/>
                <a:chOff x="897877" y="2376957"/>
                <a:chExt cx="753021" cy="843753"/>
              </a:xfrm>
            </p:grpSpPr>
            <p:sp>
              <p:nvSpPr>
                <p:cNvPr id="543" name="フリーフォーム: 図形 542">
                  <a:extLst>
                    <a:ext uri="{FF2B5EF4-FFF2-40B4-BE49-F238E27FC236}">
                      <a16:creationId xmlns:a16="http://schemas.microsoft.com/office/drawing/2014/main" id="{778FC6A6-5958-477A-BEC6-B3CCE04D7077}"/>
                    </a:ext>
                  </a:extLst>
                </p:cNvPr>
                <p:cNvSpPr/>
                <p:nvPr/>
              </p:nvSpPr>
              <p:spPr bwMode="auto">
                <a:xfrm>
                  <a:off x="897877" y="2376957"/>
                  <a:ext cx="753021" cy="843753"/>
                </a:xfrm>
                <a:custGeom>
                  <a:avLst/>
                  <a:gdLst>
                    <a:gd name="connsiteX0" fmla="*/ 561527 w 1209994"/>
                    <a:gd name="connsiteY0" fmla="*/ 0 h 1369205"/>
                    <a:gd name="connsiteX1" fmla="*/ 648464 w 1209994"/>
                    <a:gd name="connsiteY1" fmla="*/ 0 h 1369205"/>
                    <a:gd name="connsiteX2" fmla="*/ 743213 w 1209994"/>
                    <a:gd name="connsiteY2" fmla="*/ 213393 h 1369205"/>
                    <a:gd name="connsiteX3" fmla="*/ 840490 w 1209994"/>
                    <a:gd name="connsiteY3" fmla="*/ 242656 h 1369205"/>
                    <a:gd name="connsiteX4" fmla="*/ 1209994 w 1209994"/>
                    <a:gd name="connsiteY4" fmla="*/ 782893 h 1369205"/>
                    <a:gd name="connsiteX5" fmla="*/ 604997 w 1209994"/>
                    <a:gd name="connsiteY5" fmla="*/ 1369205 h 1369205"/>
                    <a:gd name="connsiteX6" fmla="*/ 0 w 1209994"/>
                    <a:gd name="connsiteY6" fmla="*/ 782893 h 1369205"/>
                    <a:gd name="connsiteX7" fmla="*/ 369505 w 1209994"/>
                    <a:gd name="connsiteY7" fmla="*/ 242656 h 1369205"/>
                    <a:gd name="connsiteX8" fmla="*/ 466778 w 1209994"/>
                    <a:gd name="connsiteY8" fmla="*/ 21339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09994" h="1369205">
                      <a:moveTo>
                        <a:pt x="561527" y="0"/>
                      </a:moveTo>
                      <a:lnTo>
                        <a:pt x="648464" y="0"/>
                      </a:lnTo>
                      <a:lnTo>
                        <a:pt x="743213" y="213393"/>
                      </a:lnTo>
                      <a:lnTo>
                        <a:pt x="840490" y="242656"/>
                      </a:lnTo>
                      <a:cubicBezTo>
                        <a:pt x="1057632" y="331664"/>
                        <a:pt x="1209994" y="540035"/>
                        <a:pt x="1209994" y="782893"/>
                      </a:cubicBezTo>
                      <a:cubicBezTo>
                        <a:pt x="1209994" y="1106704"/>
                        <a:pt x="939128" y="1369205"/>
                        <a:pt x="604997" y="1369205"/>
                      </a:cubicBezTo>
                      <a:cubicBezTo>
                        <a:pt x="270866" y="1369205"/>
                        <a:pt x="0" y="1106704"/>
                        <a:pt x="0" y="782893"/>
                      </a:cubicBezTo>
                      <a:cubicBezTo>
                        <a:pt x="0" y="540035"/>
                        <a:pt x="152362" y="331664"/>
                        <a:pt x="369505" y="242656"/>
                      </a:cubicBezTo>
                      <a:lnTo>
                        <a:pt x="466778" y="213394"/>
                      </a:lnTo>
                      <a:close/>
                    </a:path>
                  </a:pathLst>
                </a:custGeom>
                <a:gradFill>
                  <a:gsLst>
                    <a:gs pos="90000">
                      <a:srgbClr val="FF9933"/>
                    </a:gs>
                    <a:gs pos="10000">
                      <a:srgbClr val="FFFF99"/>
                    </a:gs>
                    <a:gs pos="50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44" name="フリーフォーム: 図形 543">
                  <a:extLst>
                    <a:ext uri="{FF2B5EF4-FFF2-40B4-BE49-F238E27FC236}">
                      <a16:creationId xmlns:a16="http://schemas.microsoft.com/office/drawing/2014/main" id="{207FB156-FD83-4F21-AC08-720687EE20A4}"/>
                    </a:ext>
                  </a:extLst>
                </p:cNvPr>
                <p:cNvSpPr/>
                <p:nvPr/>
              </p:nvSpPr>
              <p:spPr bwMode="auto">
                <a:xfrm>
                  <a:off x="990244" y="2376957"/>
                  <a:ext cx="568289" cy="843753"/>
                </a:xfrm>
                <a:custGeom>
                  <a:avLst/>
                  <a:gdLst>
                    <a:gd name="connsiteX0" fmla="*/ 447345 w 920862"/>
                    <a:gd name="connsiteY0" fmla="*/ 0 h 1369205"/>
                    <a:gd name="connsiteX1" fmla="*/ 473513 w 920862"/>
                    <a:gd name="connsiteY1" fmla="*/ 0 h 1369205"/>
                    <a:gd name="connsiteX2" fmla="*/ 548382 w 920862"/>
                    <a:gd name="connsiteY2" fmla="*/ 207871 h 1369205"/>
                    <a:gd name="connsiteX3" fmla="*/ 553224 w 920862"/>
                    <a:gd name="connsiteY3" fmla="*/ 208493 h 1369205"/>
                    <a:gd name="connsiteX4" fmla="*/ 920862 w 920862"/>
                    <a:gd name="connsiteY4" fmla="*/ 782893 h 1369205"/>
                    <a:gd name="connsiteX5" fmla="*/ 460431 w 920862"/>
                    <a:gd name="connsiteY5" fmla="*/ 1369205 h 1369205"/>
                    <a:gd name="connsiteX6" fmla="*/ 0 w 920862"/>
                    <a:gd name="connsiteY6" fmla="*/ 782893 h 1369205"/>
                    <a:gd name="connsiteX7" fmla="*/ 367638 w 920862"/>
                    <a:gd name="connsiteY7" fmla="*/ 208493 h 1369205"/>
                    <a:gd name="connsiteX8" fmla="*/ 372477 w 920862"/>
                    <a:gd name="connsiteY8" fmla="*/ 207872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0862" h="1369205">
                      <a:moveTo>
                        <a:pt x="447345" y="0"/>
                      </a:moveTo>
                      <a:lnTo>
                        <a:pt x="473513" y="0"/>
                      </a:lnTo>
                      <a:lnTo>
                        <a:pt x="548382" y="207871"/>
                      </a:lnTo>
                      <a:lnTo>
                        <a:pt x="553224" y="208493"/>
                      </a:lnTo>
                      <a:cubicBezTo>
                        <a:pt x="763035" y="263164"/>
                        <a:pt x="920862" y="499559"/>
                        <a:pt x="920862" y="782893"/>
                      </a:cubicBezTo>
                      <a:cubicBezTo>
                        <a:pt x="920862" y="1106704"/>
                        <a:pt x="714720" y="1369205"/>
                        <a:pt x="460431" y="1369205"/>
                      </a:cubicBezTo>
                      <a:cubicBezTo>
                        <a:pt x="206142" y="1369205"/>
                        <a:pt x="0" y="1106704"/>
                        <a:pt x="0" y="782893"/>
                      </a:cubicBezTo>
                      <a:cubicBezTo>
                        <a:pt x="0" y="499559"/>
                        <a:pt x="157827" y="263164"/>
                        <a:pt x="367638" y="208493"/>
                      </a:cubicBezTo>
                      <a:lnTo>
                        <a:pt x="372477" y="207872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45" name="フリーフォーム: 図形 544">
                  <a:extLst>
                    <a:ext uri="{FF2B5EF4-FFF2-40B4-BE49-F238E27FC236}">
                      <a16:creationId xmlns:a16="http://schemas.microsoft.com/office/drawing/2014/main" id="{C9369A42-9E38-4DD6-8EA8-16133A718459}"/>
                    </a:ext>
                  </a:extLst>
                </p:cNvPr>
                <p:cNvSpPr/>
                <p:nvPr/>
              </p:nvSpPr>
              <p:spPr bwMode="auto">
                <a:xfrm>
                  <a:off x="1150010" y="2376957"/>
                  <a:ext cx="248756" cy="843753"/>
                </a:xfrm>
                <a:custGeom>
                  <a:avLst/>
                  <a:gdLst>
                    <a:gd name="connsiteX0" fmla="*/ 229769 w 467732"/>
                    <a:gd name="connsiteY0" fmla="*/ 0 h 1369205"/>
                    <a:gd name="connsiteX1" fmla="*/ 237961 w 467732"/>
                    <a:gd name="connsiteY1" fmla="*/ 0 h 1369205"/>
                    <a:gd name="connsiteX2" fmla="*/ 260899 w 467732"/>
                    <a:gd name="connsiteY2" fmla="*/ 203413 h 1369205"/>
                    <a:gd name="connsiteX3" fmla="*/ 280999 w 467732"/>
                    <a:gd name="connsiteY3" fmla="*/ 208493 h 1369205"/>
                    <a:gd name="connsiteX4" fmla="*/ 467732 w 467732"/>
                    <a:gd name="connsiteY4" fmla="*/ 782893 h 1369205"/>
                    <a:gd name="connsiteX5" fmla="*/ 233866 w 467732"/>
                    <a:gd name="connsiteY5" fmla="*/ 1369205 h 1369205"/>
                    <a:gd name="connsiteX6" fmla="*/ 0 w 467732"/>
                    <a:gd name="connsiteY6" fmla="*/ 782893 h 1369205"/>
                    <a:gd name="connsiteX7" fmla="*/ 186734 w 467732"/>
                    <a:gd name="connsiteY7" fmla="*/ 208493 h 1369205"/>
                    <a:gd name="connsiteX8" fmla="*/ 206832 w 467732"/>
                    <a:gd name="connsiteY8" fmla="*/ 20341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67732" h="1369205">
                      <a:moveTo>
                        <a:pt x="229769" y="0"/>
                      </a:moveTo>
                      <a:lnTo>
                        <a:pt x="237961" y="0"/>
                      </a:lnTo>
                      <a:lnTo>
                        <a:pt x="260899" y="203413"/>
                      </a:lnTo>
                      <a:lnTo>
                        <a:pt x="280999" y="208493"/>
                      </a:lnTo>
                      <a:cubicBezTo>
                        <a:pt x="387567" y="263164"/>
                        <a:pt x="467732" y="499559"/>
                        <a:pt x="467732" y="782893"/>
                      </a:cubicBezTo>
                      <a:cubicBezTo>
                        <a:pt x="467732" y="1106704"/>
                        <a:pt x="363027" y="1369205"/>
                        <a:pt x="233866" y="1369205"/>
                      </a:cubicBezTo>
                      <a:cubicBezTo>
                        <a:pt x="104705" y="1369205"/>
                        <a:pt x="0" y="1106704"/>
                        <a:pt x="0" y="782893"/>
                      </a:cubicBezTo>
                      <a:cubicBezTo>
                        <a:pt x="0" y="499559"/>
                        <a:pt x="80165" y="263164"/>
                        <a:pt x="186734" y="208493"/>
                      </a:cubicBezTo>
                      <a:lnTo>
                        <a:pt x="206832" y="203414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535" name="グループ化 534">
              <a:extLst>
                <a:ext uri="{FF2B5EF4-FFF2-40B4-BE49-F238E27FC236}">
                  <a16:creationId xmlns:a16="http://schemas.microsoft.com/office/drawing/2014/main" id="{F538DE40-B462-4DC5-9A67-9CFE17B8E4AF}"/>
                </a:ext>
              </a:extLst>
            </p:cNvPr>
            <p:cNvGrpSpPr/>
            <p:nvPr/>
          </p:nvGrpSpPr>
          <p:grpSpPr>
            <a:xfrm rot="21281158">
              <a:off x="5755339" y="3478179"/>
              <a:ext cx="843250" cy="843755"/>
              <a:chOff x="852762" y="2376956"/>
              <a:chExt cx="843250" cy="843755"/>
            </a:xfrm>
          </p:grpSpPr>
          <p:sp>
            <p:nvSpPr>
              <p:cNvPr id="536" name="フリーフォーム: 図形 535">
                <a:extLst>
                  <a:ext uri="{FF2B5EF4-FFF2-40B4-BE49-F238E27FC236}">
                    <a16:creationId xmlns:a16="http://schemas.microsoft.com/office/drawing/2014/main" id="{CB921C6D-D014-476E-812F-0811AF3AC93E}"/>
                  </a:ext>
                </a:extLst>
              </p:cNvPr>
              <p:cNvSpPr/>
              <p:nvPr/>
            </p:nvSpPr>
            <p:spPr bwMode="auto">
              <a:xfrm>
                <a:off x="852762" y="2376956"/>
                <a:ext cx="843250" cy="843755"/>
              </a:xfrm>
              <a:custGeom>
                <a:avLst/>
                <a:gdLst>
                  <a:gd name="connsiteX0" fmla="*/ 383645 w 843250"/>
                  <a:gd name="connsiteY0" fmla="*/ 0 h 843755"/>
                  <a:gd name="connsiteX1" fmla="*/ 456387 w 843250"/>
                  <a:gd name="connsiteY1" fmla="*/ 0 h 843755"/>
                  <a:gd name="connsiteX2" fmla="*/ 519296 w 843250"/>
                  <a:gd name="connsiteY2" fmla="*/ 131860 h 843755"/>
                  <a:gd name="connsiteX3" fmla="*/ 585741 w 843250"/>
                  <a:gd name="connsiteY3" fmla="*/ 149534 h 843755"/>
                  <a:gd name="connsiteX4" fmla="*/ 843250 w 843250"/>
                  <a:gd name="connsiteY4" fmla="*/ 482448 h 843755"/>
                  <a:gd name="connsiteX5" fmla="*/ 421625 w 843250"/>
                  <a:gd name="connsiteY5" fmla="*/ 843755 h 843755"/>
                  <a:gd name="connsiteX6" fmla="*/ 0 w 843250"/>
                  <a:gd name="connsiteY6" fmla="*/ 482448 h 843755"/>
                  <a:gd name="connsiteX7" fmla="*/ 257510 w 843250"/>
                  <a:gd name="connsiteY7" fmla="*/ 149534 h 843755"/>
                  <a:gd name="connsiteX8" fmla="*/ 320268 w 843250"/>
                  <a:gd name="connsiteY8" fmla="*/ 132840 h 8437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43250" h="843755">
                    <a:moveTo>
                      <a:pt x="383645" y="0"/>
                    </a:moveTo>
                    <a:lnTo>
                      <a:pt x="456387" y="0"/>
                    </a:lnTo>
                    <a:lnTo>
                      <a:pt x="519296" y="131860"/>
                    </a:lnTo>
                    <a:lnTo>
                      <a:pt x="585741" y="149534"/>
                    </a:lnTo>
                    <a:cubicBezTo>
                      <a:pt x="737068" y="204384"/>
                      <a:pt x="843250" y="332790"/>
                      <a:pt x="843250" y="482448"/>
                    </a:cubicBezTo>
                    <a:cubicBezTo>
                      <a:pt x="843250" y="681992"/>
                      <a:pt x="654482" y="843755"/>
                      <a:pt x="421625" y="843755"/>
                    </a:cubicBezTo>
                    <a:cubicBezTo>
                      <a:pt x="188768" y="843755"/>
                      <a:pt x="0" y="681992"/>
                      <a:pt x="0" y="482448"/>
                    </a:cubicBezTo>
                    <a:cubicBezTo>
                      <a:pt x="0" y="332790"/>
                      <a:pt x="106182" y="204384"/>
                      <a:pt x="257510" y="149534"/>
                    </a:cubicBezTo>
                    <a:lnTo>
                      <a:pt x="320268" y="132840"/>
                    </a:lnTo>
                    <a:close/>
                  </a:path>
                </a:pathLst>
              </a:custGeom>
              <a:gradFill>
                <a:gsLst>
                  <a:gs pos="63000">
                    <a:srgbClr val="FF9933"/>
                  </a:gs>
                  <a:gs pos="10000">
                    <a:srgbClr val="FFFF99"/>
                  </a:gs>
                  <a:gs pos="50000">
                    <a:srgbClr val="FFC000"/>
                  </a:gs>
                </a:gsLst>
                <a:path path="circle">
                  <a:fillToRect l="50000" t="50000" r="50000" b="50000"/>
                </a:path>
              </a:gra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grpSp>
            <p:nvGrpSpPr>
              <p:cNvPr id="537" name="グループ化 536">
                <a:extLst>
                  <a:ext uri="{FF2B5EF4-FFF2-40B4-BE49-F238E27FC236}">
                    <a16:creationId xmlns:a16="http://schemas.microsoft.com/office/drawing/2014/main" id="{7E4325BF-5ADF-49FB-A0C1-43CA3321B2C5}"/>
                  </a:ext>
                </a:extLst>
              </p:cNvPr>
              <p:cNvGrpSpPr/>
              <p:nvPr/>
            </p:nvGrpSpPr>
            <p:grpSpPr>
              <a:xfrm>
                <a:off x="915238" y="2381250"/>
                <a:ext cx="718300" cy="826294"/>
                <a:chOff x="897877" y="2376957"/>
                <a:chExt cx="753021" cy="843753"/>
              </a:xfrm>
            </p:grpSpPr>
            <p:sp>
              <p:nvSpPr>
                <p:cNvPr id="538" name="フリーフォーム: 図形 537">
                  <a:extLst>
                    <a:ext uri="{FF2B5EF4-FFF2-40B4-BE49-F238E27FC236}">
                      <a16:creationId xmlns:a16="http://schemas.microsoft.com/office/drawing/2014/main" id="{F6F6601C-E959-4348-A90A-BDF153AD9EF7}"/>
                    </a:ext>
                  </a:extLst>
                </p:cNvPr>
                <p:cNvSpPr/>
                <p:nvPr/>
              </p:nvSpPr>
              <p:spPr bwMode="auto">
                <a:xfrm>
                  <a:off x="897877" y="2376957"/>
                  <a:ext cx="753021" cy="843753"/>
                </a:xfrm>
                <a:custGeom>
                  <a:avLst/>
                  <a:gdLst>
                    <a:gd name="connsiteX0" fmla="*/ 561527 w 1209994"/>
                    <a:gd name="connsiteY0" fmla="*/ 0 h 1369205"/>
                    <a:gd name="connsiteX1" fmla="*/ 648464 w 1209994"/>
                    <a:gd name="connsiteY1" fmla="*/ 0 h 1369205"/>
                    <a:gd name="connsiteX2" fmla="*/ 743213 w 1209994"/>
                    <a:gd name="connsiteY2" fmla="*/ 213393 h 1369205"/>
                    <a:gd name="connsiteX3" fmla="*/ 840490 w 1209994"/>
                    <a:gd name="connsiteY3" fmla="*/ 242656 h 1369205"/>
                    <a:gd name="connsiteX4" fmla="*/ 1209994 w 1209994"/>
                    <a:gd name="connsiteY4" fmla="*/ 782893 h 1369205"/>
                    <a:gd name="connsiteX5" fmla="*/ 604997 w 1209994"/>
                    <a:gd name="connsiteY5" fmla="*/ 1369205 h 1369205"/>
                    <a:gd name="connsiteX6" fmla="*/ 0 w 1209994"/>
                    <a:gd name="connsiteY6" fmla="*/ 782893 h 1369205"/>
                    <a:gd name="connsiteX7" fmla="*/ 369505 w 1209994"/>
                    <a:gd name="connsiteY7" fmla="*/ 242656 h 1369205"/>
                    <a:gd name="connsiteX8" fmla="*/ 466778 w 1209994"/>
                    <a:gd name="connsiteY8" fmla="*/ 21339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209994" h="1369205">
                      <a:moveTo>
                        <a:pt x="561527" y="0"/>
                      </a:moveTo>
                      <a:lnTo>
                        <a:pt x="648464" y="0"/>
                      </a:lnTo>
                      <a:lnTo>
                        <a:pt x="743213" y="213393"/>
                      </a:lnTo>
                      <a:lnTo>
                        <a:pt x="840490" y="242656"/>
                      </a:lnTo>
                      <a:cubicBezTo>
                        <a:pt x="1057632" y="331664"/>
                        <a:pt x="1209994" y="540035"/>
                        <a:pt x="1209994" y="782893"/>
                      </a:cubicBezTo>
                      <a:cubicBezTo>
                        <a:pt x="1209994" y="1106704"/>
                        <a:pt x="939128" y="1369205"/>
                        <a:pt x="604997" y="1369205"/>
                      </a:cubicBezTo>
                      <a:cubicBezTo>
                        <a:pt x="270866" y="1369205"/>
                        <a:pt x="0" y="1106704"/>
                        <a:pt x="0" y="782893"/>
                      </a:cubicBezTo>
                      <a:cubicBezTo>
                        <a:pt x="0" y="540035"/>
                        <a:pt x="152362" y="331664"/>
                        <a:pt x="369505" y="242656"/>
                      </a:cubicBezTo>
                      <a:lnTo>
                        <a:pt x="466778" y="213394"/>
                      </a:lnTo>
                      <a:close/>
                    </a:path>
                  </a:pathLst>
                </a:custGeom>
                <a:gradFill>
                  <a:gsLst>
                    <a:gs pos="90000">
                      <a:srgbClr val="FF9933"/>
                    </a:gs>
                    <a:gs pos="10000">
                      <a:srgbClr val="FFFF99"/>
                    </a:gs>
                    <a:gs pos="50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9" name="フリーフォーム: 図形 538">
                  <a:extLst>
                    <a:ext uri="{FF2B5EF4-FFF2-40B4-BE49-F238E27FC236}">
                      <a16:creationId xmlns:a16="http://schemas.microsoft.com/office/drawing/2014/main" id="{08F25B19-B4BA-444D-83EF-BAD1BEC8B0D0}"/>
                    </a:ext>
                  </a:extLst>
                </p:cNvPr>
                <p:cNvSpPr/>
                <p:nvPr/>
              </p:nvSpPr>
              <p:spPr bwMode="auto">
                <a:xfrm>
                  <a:off x="990244" y="2376957"/>
                  <a:ext cx="568289" cy="843753"/>
                </a:xfrm>
                <a:custGeom>
                  <a:avLst/>
                  <a:gdLst>
                    <a:gd name="connsiteX0" fmla="*/ 447345 w 920862"/>
                    <a:gd name="connsiteY0" fmla="*/ 0 h 1369205"/>
                    <a:gd name="connsiteX1" fmla="*/ 473513 w 920862"/>
                    <a:gd name="connsiteY1" fmla="*/ 0 h 1369205"/>
                    <a:gd name="connsiteX2" fmla="*/ 548382 w 920862"/>
                    <a:gd name="connsiteY2" fmla="*/ 207871 h 1369205"/>
                    <a:gd name="connsiteX3" fmla="*/ 553224 w 920862"/>
                    <a:gd name="connsiteY3" fmla="*/ 208493 h 1369205"/>
                    <a:gd name="connsiteX4" fmla="*/ 920862 w 920862"/>
                    <a:gd name="connsiteY4" fmla="*/ 782893 h 1369205"/>
                    <a:gd name="connsiteX5" fmla="*/ 460431 w 920862"/>
                    <a:gd name="connsiteY5" fmla="*/ 1369205 h 1369205"/>
                    <a:gd name="connsiteX6" fmla="*/ 0 w 920862"/>
                    <a:gd name="connsiteY6" fmla="*/ 782893 h 1369205"/>
                    <a:gd name="connsiteX7" fmla="*/ 367638 w 920862"/>
                    <a:gd name="connsiteY7" fmla="*/ 208493 h 1369205"/>
                    <a:gd name="connsiteX8" fmla="*/ 372477 w 920862"/>
                    <a:gd name="connsiteY8" fmla="*/ 207872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0862" h="1369205">
                      <a:moveTo>
                        <a:pt x="447345" y="0"/>
                      </a:moveTo>
                      <a:lnTo>
                        <a:pt x="473513" y="0"/>
                      </a:lnTo>
                      <a:lnTo>
                        <a:pt x="548382" y="207871"/>
                      </a:lnTo>
                      <a:lnTo>
                        <a:pt x="553224" y="208493"/>
                      </a:lnTo>
                      <a:cubicBezTo>
                        <a:pt x="763035" y="263164"/>
                        <a:pt x="920862" y="499559"/>
                        <a:pt x="920862" y="782893"/>
                      </a:cubicBezTo>
                      <a:cubicBezTo>
                        <a:pt x="920862" y="1106704"/>
                        <a:pt x="714720" y="1369205"/>
                        <a:pt x="460431" y="1369205"/>
                      </a:cubicBezTo>
                      <a:cubicBezTo>
                        <a:pt x="206142" y="1369205"/>
                        <a:pt x="0" y="1106704"/>
                        <a:pt x="0" y="782893"/>
                      </a:cubicBezTo>
                      <a:cubicBezTo>
                        <a:pt x="0" y="499559"/>
                        <a:pt x="157827" y="263164"/>
                        <a:pt x="367638" y="208493"/>
                      </a:cubicBezTo>
                      <a:lnTo>
                        <a:pt x="372477" y="207872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40" name="フリーフォーム: 図形 539">
                  <a:extLst>
                    <a:ext uri="{FF2B5EF4-FFF2-40B4-BE49-F238E27FC236}">
                      <a16:creationId xmlns:a16="http://schemas.microsoft.com/office/drawing/2014/main" id="{7DE72A82-BC1F-473B-AE59-D109CCA2999A}"/>
                    </a:ext>
                  </a:extLst>
                </p:cNvPr>
                <p:cNvSpPr/>
                <p:nvPr/>
              </p:nvSpPr>
              <p:spPr bwMode="auto">
                <a:xfrm>
                  <a:off x="1150010" y="2376957"/>
                  <a:ext cx="248756" cy="843753"/>
                </a:xfrm>
                <a:custGeom>
                  <a:avLst/>
                  <a:gdLst>
                    <a:gd name="connsiteX0" fmla="*/ 229769 w 467732"/>
                    <a:gd name="connsiteY0" fmla="*/ 0 h 1369205"/>
                    <a:gd name="connsiteX1" fmla="*/ 237961 w 467732"/>
                    <a:gd name="connsiteY1" fmla="*/ 0 h 1369205"/>
                    <a:gd name="connsiteX2" fmla="*/ 260899 w 467732"/>
                    <a:gd name="connsiteY2" fmla="*/ 203413 h 1369205"/>
                    <a:gd name="connsiteX3" fmla="*/ 280999 w 467732"/>
                    <a:gd name="connsiteY3" fmla="*/ 208493 h 1369205"/>
                    <a:gd name="connsiteX4" fmla="*/ 467732 w 467732"/>
                    <a:gd name="connsiteY4" fmla="*/ 782893 h 1369205"/>
                    <a:gd name="connsiteX5" fmla="*/ 233866 w 467732"/>
                    <a:gd name="connsiteY5" fmla="*/ 1369205 h 1369205"/>
                    <a:gd name="connsiteX6" fmla="*/ 0 w 467732"/>
                    <a:gd name="connsiteY6" fmla="*/ 782893 h 1369205"/>
                    <a:gd name="connsiteX7" fmla="*/ 186734 w 467732"/>
                    <a:gd name="connsiteY7" fmla="*/ 208493 h 1369205"/>
                    <a:gd name="connsiteX8" fmla="*/ 206832 w 467732"/>
                    <a:gd name="connsiteY8" fmla="*/ 203414 h 13692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67732" h="1369205">
                      <a:moveTo>
                        <a:pt x="229769" y="0"/>
                      </a:moveTo>
                      <a:lnTo>
                        <a:pt x="237961" y="0"/>
                      </a:lnTo>
                      <a:lnTo>
                        <a:pt x="260899" y="203413"/>
                      </a:lnTo>
                      <a:lnTo>
                        <a:pt x="280999" y="208493"/>
                      </a:lnTo>
                      <a:cubicBezTo>
                        <a:pt x="387567" y="263164"/>
                        <a:pt x="467732" y="499559"/>
                        <a:pt x="467732" y="782893"/>
                      </a:cubicBezTo>
                      <a:cubicBezTo>
                        <a:pt x="467732" y="1106704"/>
                        <a:pt x="363027" y="1369205"/>
                        <a:pt x="233866" y="1369205"/>
                      </a:cubicBezTo>
                      <a:cubicBezTo>
                        <a:pt x="104705" y="1369205"/>
                        <a:pt x="0" y="1106704"/>
                        <a:pt x="0" y="782893"/>
                      </a:cubicBezTo>
                      <a:cubicBezTo>
                        <a:pt x="0" y="499559"/>
                        <a:pt x="80165" y="263164"/>
                        <a:pt x="186734" y="208493"/>
                      </a:cubicBezTo>
                      <a:lnTo>
                        <a:pt x="206832" y="203414"/>
                      </a:lnTo>
                      <a:close/>
                    </a:path>
                  </a:pathLst>
                </a:custGeom>
                <a:gradFill>
                  <a:gsLst>
                    <a:gs pos="100000">
                      <a:srgbClr val="FF9933"/>
                    </a:gs>
                    <a:gs pos="10000">
                      <a:srgbClr val="FFFF99"/>
                    </a:gs>
                    <a:gs pos="71000">
                      <a:srgbClr val="FFC000"/>
                    </a:gs>
                  </a:gsLst>
                  <a:path path="circle">
                    <a:fillToRect l="50000" t="50000" r="50000" b="50000"/>
                  </a:path>
                </a:gradFill>
                <a:ln w="6350">
                  <a:solidFill>
                    <a:srgbClr val="ED7D31">
                      <a:lumMod val="75000"/>
                    </a:srgb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</p:grpSp>
      <p:grpSp>
        <p:nvGrpSpPr>
          <p:cNvPr id="566" name="グループ化 565">
            <a:extLst>
              <a:ext uri="{FF2B5EF4-FFF2-40B4-BE49-F238E27FC236}">
                <a16:creationId xmlns:a16="http://schemas.microsoft.com/office/drawing/2014/main" id="{3F8235AA-42DD-4E5B-9D90-A4CDEA802C13}"/>
              </a:ext>
            </a:extLst>
          </p:cNvPr>
          <p:cNvGrpSpPr/>
          <p:nvPr/>
        </p:nvGrpSpPr>
        <p:grpSpPr>
          <a:xfrm>
            <a:off x="6634132" y="1609674"/>
            <a:ext cx="2562286" cy="1536699"/>
            <a:chOff x="498500" y="5429633"/>
            <a:chExt cx="2562286" cy="1536699"/>
          </a:xfrm>
        </p:grpSpPr>
        <p:grpSp>
          <p:nvGrpSpPr>
            <p:cNvPr id="567" name="グループ化 566">
              <a:extLst>
                <a:ext uri="{FF2B5EF4-FFF2-40B4-BE49-F238E27FC236}">
                  <a16:creationId xmlns:a16="http://schemas.microsoft.com/office/drawing/2014/main" id="{4FAFC1A5-23CB-4455-9835-22D929F4ACD4}"/>
                </a:ext>
              </a:extLst>
            </p:cNvPr>
            <p:cNvGrpSpPr/>
            <p:nvPr/>
          </p:nvGrpSpPr>
          <p:grpSpPr>
            <a:xfrm>
              <a:off x="498500" y="5429633"/>
              <a:ext cx="2562286" cy="1536699"/>
              <a:chOff x="746064" y="1894185"/>
              <a:chExt cx="2562286" cy="1536699"/>
            </a:xfrm>
          </p:grpSpPr>
          <p:grpSp>
            <p:nvGrpSpPr>
              <p:cNvPr id="866" name="グループ化 865">
                <a:extLst>
                  <a:ext uri="{FF2B5EF4-FFF2-40B4-BE49-F238E27FC236}">
                    <a16:creationId xmlns:a16="http://schemas.microsoft.com/office/drawing/2014/main" id="{8D18E0CA-1223-4CF5-AF6F-9DC2E0EC2AED}"/>
                  </a:ext>
                </a:extLst>
              </p:cNvPr>
              <p:cNvGrpSpPr/>
              <p:nvPr/>
            </p:nvGrpSpPr>
            <p:grpSpPr>
              <a:xfrm>
                <a:off x="757705" y="1911350"/>
                <a:ext cx="2539004" cy="1519534"/>
                <a:chOff x="707366" y="1972965"/>
                <a:chExt cx="2639683" cy="1519534"/>
              </a:xfrm>
              <a:pattFill prst="openDmnd">
                <a:fgClr>
                  <a:srgbClr val="FFC000">
                    <a:lumMod val="60000"/>
                    <a:lumOff val="40000"/>
                  </a:srgbClr>
                </a:fgClr>
                <a:bgClr>
                  <a:srgbClr val="FFC000">
                    <a:lumMod val="75000"/>
                  </a:srgbClr>
                </a:bgClr>
              </a:pattFill>
            </p:grpSpPr>
            <p:sp>
              <p:nvSpPr>
                <p:cNvPr id="869" name="フリーフォーム: 図形 868">
                  <a:extLst>
                    <a:ext uri="{FF2B5EF4-FFF2-40B4-BE49-F238E27FC236}">
                      <a16:creationId xmlns:a16="http://schemas.microsoft.com/office/drawing/2014/main" id="{E6BF86ED-A4C7-4288-89B8-1EF3711F5E15}"/>
                    </a:ext>
                  </a:extLst>
                </p:cNvPr>
                <p:cNvSpPr/>
                <p:nvPr/>
              </p:nvSpPr>
              <p:spPr>
                <a:xfrm>
                  <a:off x="711954" y="2708274"/>
                  <a:ext cx="2630508" cy="784225"/>
                </a:xfrm>
                <a:custGeom>
                  <a:avLst/>
                  <a:gdLst>
                    <a:gd name="connsiteX0" fmla="*/ 0 w 2630508"/>
                    <a:gd name="connsiteY0" fmla="*/ 0 h 711200"/>
                    <a:gd name="connsiteX1" fmla="*/ 2630508 w 2630508"/>
                    <a:gd name="connsiteY1" fmla="*/ 0 h 711200"/>
                    <a:gd name="connsiteX2" fmla="*/ 2608282 w 2630508"/>
                    <a:gd name="connsiteY2" fmla="*/ 123051 h 711200"/>
                    <a:gd name="connsiteX3" fmla="*/ 1315254 w 2630508"/>
                    <a:gd name="connsiteY3" fmla="*/ 711200 h 711200"/>
                    <a:gd name="connsiteX4" fmla="*/ 22227 w 2630508"/>
                    <a:gd name="connsiteY4" fmla="*/ 123051 h 7112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630508" h="711200">
                      <a:moveTo>
                        <a:pt x="0" y="0"/>
                      </a:moveTo>
                      <a:lnTo>
                        <a:pt x="2630508" y="0"/>
                      </a:lnTo>
                      <a:lnTo>
                        <a:pt x="2608282" y="123051"/>
                      </a:lnTo>
                      <a:cubicBezTo>
                        <a:pt x="2485211" y="458707"/>
                        <a:pt x="1953067" y="711200"/>
                        <a:pt x="1315254" y="711200"/>
                      </a:cubicBezTo>
                      <a:cubicBezTo>
                        <a:pt x="677441" y="711200"/>
                        <a:pt x="145297" y="458707"/>
                        <a:pt x="22227" y="123051"/>
                      </a:cubicBezTo>
                      <a:close/>
                    </a:path>
                  </a:pathLst>
                </a:cu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870" name="楕円 869">
                  <a:extLst>
                    <a:ext uri="{FF2B5EF4-FFF2-40B4-BE49-F238E27FC236}">
                      <a16:creationId xmlns:a16="http://schemas.microsoft.com/office/drawing/2014/main" id="{D39A8341-88B4-4352-88EE-F0ED7994A92F}"/>
                    </a:ext>
                  </a:extLst>
                </p:cNvPr>
                <p:cNvSpPr/>
                <p:nvPr/>
              </p:nvSpPr>
              <p:spPr>
                <a:xfrm>
                  <a:off x="707366" y="1972965"/>
                  <a:ext cx="2639683" cy="1252835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867" name="楕円 866">
                <a:extLst>
                  <a:ext uri="{FF2B5EF4-FFF2-40B4-BE49-F238E27FC236}">
                    <a16:creationId xmlns:a16="http://schemas.microsoft.com/office/drawing/2014/main" id="{D86B8682-01BD-45EA-96C8-756202EC5DA9}"/>
                  </a:ext>
                </a:extLst>
              </p:cNvPr>
              <p:cNvSpPr/>
              <p:nvPr/>
            </p:nvSpPr>
            <p:spPr>
              <a:xfrm>
                <a:off x="777814" y="1907381"/>
                <a:ext cx="2498786" cy="1281708"/>
              </a:xfrm>
              <a:prstGeom prst="ellipse">
                <a:avLst/>
              </a:prstGeom>
              <a:gradFill>
                <a:gsLst>
                  <a:gs pos="20000">
                    <a:sysClr val="windowText" lastClr="000000">
                      <a:alpha val="0"/>
                    </a:sysClr>
                  </a:gs>
                  <a:gs pos="100000">
                    <a:sysClr val="windowText" lastClr="000000">
                      <a:alpha val="50000"/>
                    </a:sysClr>
                  </a:gs>
                </a:gsLst>
                <a:lin ang="5400000" scaled="1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68" name="フリーフォーム: 図形 867">
                <a:extLst>
                  <a:ext uri="{FF2B5EF4-FFF2-40B4-BE49-F238E27FC236}">
                    <a16:creationId xmlns:a16="http://schemas.microsoft.com/office/drawing/2014/main" id="{8A035941-D000-4DB9-B2D5-A0AB7AE2EDB7}"/>
                  </a:ext>
                </a:extLst>
              </p:cNvPr>
              <p:cNvSpPr/>
              <p:nvPr/>
            </p:nvSpPr>
            <p:spPr>
              <a:xfrm>
                <a:off x="746064" y="1894185"/>
                <a:ext cx="2562286" cy="1333500"/>
              </a:xfrm>
              <a:custGeom>
                <a:avLst/>
                <a:gdLst>
                  <a:gd name="connsiteX0" fmla="*/ 1281143 w 2562286"/>
                  <a:gd name="connsiteY0" fmla="*/ 44450 h 1333500"/>
                  <a:gd name="connsiteX1" fmla="*/ 61079 w 2562286"/>
                  <a:gd name="connsiteY1" fmla="*/ 654050 h 1333500"/>
                  <a:gd name="connsiteX2" fmla="*/ 1281143 w 2562286"/>
                  <a:gd name="connsiteY2" fmla="*/ 1263650 h 1333500"/>
                  <a:gd name="connsiteX3" fmla="*/ 2501207 w 2562286"/>
                  <a:gd name="connsiteY3" fmla="*/ 654050 h 1333500"/>
                  <a:gd name="connsiteX4" fmla="*/ 1281143 w 2562286"/>
                  <a:gd name="connsiteY4" fmla="*/ 44450 h 1333500"/>
                  <a:gd name="connsiteX5" fmla="*/ 1281143 w 2562286"/>
                  <a:gd name="connsiteY5" fmla="*/ 0 h 1333500"/>
                  <a:gd name="connsiteX6" fmla="*/ 2562286 w 2562286"/>
                  <a:gd name="connsiteY6" fmla="*/ 666750 h 1333500"/>
                  <a:gd name="connsiteX7" fmla="*/ 1281143 w 2562286"/>
                  <a:gd name="connsiteY7" fmla="*/ 1333500 h 1333500"/>
                  <a:gd name="connsiteX8" fmla="*/ 0 w 2562286"/>
                  <a:gd name="connsiteY8" fmla="*/ 666750 h 1333500"/>
                  <a:gd name="connsiteX9" fmla="*/ 1281143 w 2562286"/>
                  <a:gd name="connsiteY9" fmla="*/ 0 h 1333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562286" h="1333500">
                    <a:moveTo>
                      <a:pt x="1281143" y="44450"/>
                    </a:moveTo>
                    <a:cubicBezTo>
                      <a:pt x="607320" y="44450"/>
                      <a:pt x="61079" y="317377"/>
                      <a:pt x="61079" y="654050"/>
                    </a:cubicBezTo>
                    <a:cubicBezTo>
                      <a:pt x="61079" y="990723"/>
                      <a:pt x="607320" y="1263650"/>
                      <a:pt x="1281143" y="1263650"/>
                    </a:cubicBezTo>
                    <a:cubicBezTo>
                      <a:pt x="1954966" y="1263650"/>
                      <a:pt x="2501207" y="990723"/>
                      <a:pt x="2501207" y="654050"/>
                    </a:cubicBezTo>
                    <a:cubicBezTo>
                      <a:pt x="2501207" y="317377"/>
                      <a:pt x="1954966" y="44450"/>
                      <a:pt x="1281143" y="44450"/>
                    </a:cubicBezTo>
                    <a:close/>
                    <a:moveTo>
                      <a:pt x="1281143" y="0"/>
                    </a:moveTo>
                    <a:cubicBezTo>
                      <a:pt x="1988699" y="0"/>
                      <a:pt x="2562286" y="298514"/>
                      <a:pt x="2562286" y="666750"/>
                    </a:cubicBezTo>
                    <a:cubicBezTo>
                      <a:pt x="2562286" y="1034986"/>
                      <a:pt x="1988699" y="1333500"/>
                      <a:pt x="1281143" y="1333500"/>
                    </a:cubicBezTo>
                    <a:cubicBezTo>
                      <a:pt x="573587" y="1333500"/>
                      <a:pt x="0" y="1034986"/>
                      <a:pt x="0" y="666750"/>
                    </a:cubicBezTo>
                    <a:cubicBezTo>
                      <a:pt x="0" y="298514"/>
                      <a:pt x="573587" y="0"/>
                      <a:pt x="1281143" y="0"/>
                    </a:cubicBezTo>
                    <a:close/>
                  </a:path>
                </a:pathLst>
              </a:custGeom>
              <a:pattFill prst="dkUpDiag">
                <a:fgClr>
                  <a:srgbClr val="FFC000">
                    <a:lumMod val="60000"/>
                    <a:lumOff val="40000"/>
                  </a:srgbClr>
                </a:fgClr>
                <a:bgClr>
                  <a:srgbClr val="FFC000">
                    <a:lumMod val="75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568" name="グループ化 567">
              <a:extLst>
                <a:ext uri="{FF2B5EF4-FFF2-40B4-BE49-F238E27FC236}">
                  <a16:creationId xmlns:a16="http://schemas.microsoft.com/office/drawing/2014/main" id="{7F3CBC98-3AA4-4BD0-BA18-D030C9C7F74A}"/>
                </a:ext>
              </a:extLst>
            </p:cNvPr>
            <p:cNvGrpSpPr/>
            <p:nvPr/>
          </p:nvGrpSpPr>
          <p:grpSpPr>
            <a:xfrm>
              <a:off x="1021645" y="5441255"/>
              <a:ext cx="1808255" cy="1055287"/>
              <a:chOff x="561953" y="5179874"/>
              <a:chExt cx="1474002" cy="860219"/>
            </a:xfrm>
          </p:grpSpPr>
          <p:grpSp>
            <p:nvGrpSpPr>
              <p:cNvPr id="718" name="グループ化 717">
                <a:extLst>
                  <a:ext uri="{FF2B5EF4-FFF2-40B4-BE49-F238E27FC236}">
                    <a16:creationId xmlns:a16="http://schemas.microsoft.com/office/drawing/2014/main" id="{8D185965-EADD-483D-BE75-A7E3BFD212E9}"/>
                  </a:ext>
                </a:extLst>
              </p:cNvPr>
              <p:cNvGrpSpPr/>
              <p:nvPr/>
            </p:nvGrpSpPr>
            <p:grpSpPr>
              <a:xfrm rot="3600000">
                <a:off x="1019074" y="4765481"/>
                <a:ext cx="362908" cy="1191693"/>
                <a:chOff x="3571656" y="1966008"/>
                <a:chExt cx="682229" cy="2240258"/>
              </a:xfrm>
            </p:grpSpPr>
            <p:grpSp>
              <p:nvGrpSpPr>
                <p:cNvPr id="830" name="グループ化 829">
                  <a:extLst>
                    <a:ext uri="{FF2B5EF4-FFF2-40B4-BE49-F238E27FC236}">
                      <a16:creationId xmlns:a16="http://schemas.microsoft.com/office/drawing/2014/main" id="{808381B9-F998-4C57-9915-8E08C0945860}"/>
                    </a:ext>
                  </a:extLst>
                </p:cNvPr>
                <p:cNvGrpSpPr/>
                <p:nvPr/>
              </p:nvGrpSpPr>
              <p:grpSpPr>
                <a:xfrm>
                  <a:off x="3800276" y="196600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855" name="台形 854">
                    <a:extLst>
                      <a:ext uri="{FF2B5EF4-FFF2-40B4-BE49-F238E27FC236}">
                        <a16:creationId xmlns:a16="http://schemas.microsoft.com/office/drawing/2014/main" id="{A4CE65F3-8DFB-4FC5-8104-95D534C39B6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56" name="二等辺三角形 855">
                    <a:extLst>
                      <a:ext uri="{FF2B5EF4-FFF2-40B4-BE49-F238E27FC236}">
                        <a16:creationId xmlns:a16="http://schemas.microsoft.com/office/drawing/2014/main" id="{3C508911-44E6-4405-A404-FDA75BB3730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57" name="二等辺三角形 856">
                    <a:extLst>
                      <a:ext uri="{FF2B5EF4-FFF2-40B4-BE49-F238E27FC236}">
                        <a16:creationId xmlns:a16="http://schemas.microsoft.com/office/drawing/2014/main" id="{F264EC25-DB0C-49B8-AB5C-7E80A2017FB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58" name="二等辺三角形 857">
                    <a:extLst>
                      <a:ext uri="{FF2B5EF4-FFF2-40B4-BE49-F238E27FC236}">
                        <a16:creationId xmlns:a16="http://schemas.microsoft.com/office/drawing/2014/main" id="{8AD50CF4-2A67-47B8-864E-1B3B93E22DF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59" name="二等辺三角形 858">
                    <a:extLst>
                      <a:ext uri="{FF2B5EF4-FFF2-40B4-BE49-F238E27FC236}">
                        <a16:creationId xmlns:a16="http://schemas.microsoft.com/office/drawing/2014/main" id="{72179892-5F38-4DEC-81D9-BE0FBF56995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860" name="グループ化 859">
                    <a:extLst>
                      <a:ext uri="{FF2B5EF4-FFF2-40B4-BE49-F238E27FC236}">
                        <a16:creationId xmlns:a16="http://schemas.microsoft.com/office/drawing/2014/main" id="{A214DEF0-D864-4B8D-9937-3769D7BB6B59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861" name="楕円 19">
                      <a:extLst>
                        <a:ext uri="{FF2B5EF4-FFF2-40B4-BE49-F238E27FC236}">
                          <a16:creationId xmlns:a16="http://schemas.microsoft.com/office/drawing/2014/main" id="{39E2F914-89E9-4D99-8839-1D130304E7E5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62" name="楕円 19">
                      <a:extLst>
                        <a:ext uri="{FF2B5EF4-FFF2-40B4-BE49-F238E27FC236}">
                          <a16:creationId xmlns:a16="http://schemas.microsoft.com/office/drawing/2014/main" id="{2DEBCE0A-669D-492F-9177-1E23A33DB3C3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63" name="楕円 19">
                      <a:extLst>
                        <a:ext uri="{FF2B5EF4-FFF2-40B4-BE49-F238E27FC236}">
                          <a16:creationId xmlns:a16="http://schemas.microsoft.com/office/drawing/2014/main" id="{AF7441D3-6599-42B9-9FF7-21B1D8A99A3A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64" name="楕円 19">
                      <a:extLst>
                        <a:ext uri="{FF2B5EF4-FFF2-40B4-BE49-F238E27FC236}">
                          <a16:creationId xmlns:a16="http://schemas.microsoft.com/office/drawing/2014/main" id="{B1135BE0-91F8-4F07-A81D-A19B12815676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65" name="楕円 19">
                      <a:extLst>
                        <a:ext uri="{FF2B5EF4-FFF2-40B4-BE49-F238E27FC236}">
                          <a16:creationId xmlns:a16="http://schemas.microsoft.com/office/drawing/2014/main" id="{B29CE70F-22C3-40C4-BC0B-A2CC1BFFB3F8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831" name="グループ化 830">
                  <a:extLst>
                    <a:ext uri="{FF2B5EF4-FFF2-40B4-BE49-F238E27FC236}">
                      <a16:creationId xmlns:a16="http://schemas.microsoft.com/office/drawing/2014/main" id="{0AF87FDE-FF47-4677-BC3D-45D04B88F490}"/>
                    </a:ext>
                  </a:extLst>
                </p:cNvPr>
                <p:cNvGrpSpPr/>
                <p:nvPr/>
              </p:nvGrpSpPr>
              <p:grpSpPr>
                <a:xfrm rot="21365964">
                  <a:off x="3571656" y="198237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844" name="台形 843">
                    <a:extLst>
                      <a:ext uri="{FF2B5EF4-FFF2-40B4-BE49-F238E27FC236}">
                        <a16:creationId xmlns:a16="http://schemas.microsoft.com/office/drawing/2014/main" id="{C6E8EAF8-85F5-4083-BFD7-AD3CAFCF7B9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45" name="二等辺三角形 844">
                    <a:extLst>
                      <a:ext uri="{FF2B5EF4-FFF2-40B4-BE49-F238E27FC236}">
                        <a16:creationId xmlns:a16="http://schemas.microsoft.com/office/drawing/2014/main" id="{16CB2340-D310-472A-BB85-C75BD303FAC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46" name="二等辺三角形 845">
                    <a:extLst>
                      <a:ext uri="{FF2B5EF4-FFF2-40B4-BE49-F238E27FC236}">
                        <a16:creationId xmlns:a16="http://schemas.microsoft.com/office/drawing/2014/main" id="{8C13194C-B062-4B25-B960-829ECA930C6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47" name="二等辺三角形 846">
                    <a:extLst>
                      <a:ext uri="{FF2B5EF4-FFF2-40B4-BE49-F238E27FC236}">
                        <a16:creationId xmlns:a16="http://schemas.microsoft.com/office/drawing/2014/main" id="{1C6DBCA9-E0C3-4B35-AC00-CBB13ED37B8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48" name="二等辺三角形 847">
                    <a:extLst>
                      <a:ext uri="{FF2B5EF4-FFF2-40B4-BE49-F238E27FC236}">
                        <a16:creationId xmlns:a16="http://schemas.microsoft.com/office/drawing/2014/main" id="{68ED66C7-435F-412C-9CB5-C4170EFC420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849" name="グループ化 848">
                    <a:extLst>
                      <a:ext uri="{FF2B5EF4-FFF2-40B4-BE49-F238E27FC236}">
                        <a16:creationId xmlns:a16="http://schemas.microsoft.com/office/drawing/2014/main" id="{2341C112-0665-4E36-BEF3-B2C1CE839B26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850" name="楕円 19">
                      <a:extLst>
                        <a:ext uri="{FF2B5EF4-FFF2-40B4-BE49-F238E27FC236}">
                          <a16:creationId xmlns:a16="http://schemas.microsoft.com/office/drawing/2014/main" id="{EAF863EF-D21A-4F60-944A-7E0A0EE757B1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51" name="楕円 19">
                      <a:extLst>
                        <a:ext uri="{FF2B5EF4-FFF2-40B4-BE49-F238E27FC236}">
                          <a16:creationId xmlns:a16="http://schemas.microsoft.com/office/drawing/2014/main" id="{9DA091AA-4D1E-44A1-A7C3-9A264AE5107F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52" name="楕円 19">
                      <a:extLst>
                        <a:ext uri="{FF2B5EF4-FFF2-40B4-BE49-F238E27FC236}">
                          <a16:creationId xmlns:a16="http://schemas.microsoft.com/office/drawing/2014/main" id="{B196AA08-51F8-4454-89C1-FEB658912EC1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53" name="楕円 19">
                      <a:extLst>
                        <a:ext uri="{FF2B5EF4-FFF2-40B4-BE49-F238E27FC236}">
                          <a16:creationId xmlns:a16="http://schemas.microsoft.com/office/drawing/2014/main" id="{EB00DA52-BCB3-4DFD-8722-DEE9CD031548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54" name="楕円 19">
                      <a:extLst>
                        <a:ext uri="{FF2B5EF4-FFF2-40B4-BE49-F238E27FC236}">
                          <a16:creationId xmlns:a16="http://schemas.microsoft.com/office/drawing/2014/main" id="{5F00F2F6-806E-4B61-AB44-C528B67DDFA8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832" name="グループ化 831">
                  <a:extLst>
                    <a:ext uri="{FF2B5EF4-FFF2-40B4-BE49-F238E27FC236}">
                      <a16:creationId xmlns:a16="http://schemas.microsoft.com/office/drawing/2014/main" id="{D851F554-280F-4C49-A926-375CED1EE27A}"/>
                    </a:ext>
                  </a:extLst>
                </p:cNvPr>
                <p:cNvGrpSpPr/>
                <p:nvPr/>
              </p:nvGrpSpPr>
              <p:grpSpPr>
                <a:xfrm rot="234036" flipH="1">
                  <a:off x="4028860" y="1982377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833" name="台形 832">
                    <a:extLst>
                      <a:ext uri="{FF2B5EF4-FFF2-40B4-BE49-F238E27FC236}">
                        <a16:creationId xmlns:a16="http://schemas.microsoft.com/office/drawing/2014/main" id="{F7C02A99-A3A1-45A4-B7F3-B371A36370C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34" name="二等辺三角形 833">
                    <a:extLst>
                      <a:ext uri="{FF2B5EF4-FFF2-40B4-BE49-F238E27FC236}">
                        <a16:creationId xmlns:a16="http://schemas.microsoft.com/office/drawing/2014/main" id="{DE0A4D15-F171-4DC3-93AA-AE73F7E9B69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35" name="二等辺三角形 834">
                    <a:extLst>
                      <a:ext uri="{FF2B5EF4-FFF2-40B4-BE49-F238E27FC236}">
                        <a16:creationId xmlns:a16="http://schemas.microsoft.com/office/drawing/2014/main" id="{9471018A-89A0-431D-A603-EDB6192CDE0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36" name="二等辺三角形 835">
                    <a:extLst>
                      <a:ext uri="{FF2B5EF4-FFF2-40B4-BE49-F238E27FC236}">
                        <a16:creationId xmlns:a16="http://schemas.microsoft.com/office/drawing/2014/main" id="{F466A18A-DAB9-47BA-80E8-5CBC5077EAA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37" name="二等辺三角形 836">
                    <a:extLst>
                      <a:ext uri="{FF2B5EF4-FFF2-40B4-BE49-F238E27FC236}">
                        <a16:creationId xmlns:a16="http://schemas.microsoft.com/office/drawing/2014/main" id="{C0F87A5D-BF77-47EF-B7D1-2C5AB11EC29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838" name="グループ化 837">
                    <a:extLst>
                      <a:ext uri="{FF2B5EF4-FFF2-40B4-BE49-F238E27FC236}">
                        <a16:creationId xmlns:a16="http://schemas.microsoft.com/office/drawing/2014/main" id="{DC28A647-FFAE-43D7-9315-57F89DE6EA2A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839" name="楕円 19">
                      <a:extLst>
                        <a:ext uri="{FF2B5EF4-FFF2-40B4-BE49-F238E27FC236}">
                          <a16:creationId xmlns:a16="http://schemas.microsoft.com/office/drawing/2014/main" id="{39BD22FF-AFB8-4764-A674-AD3CEDAF4D8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40" name="楕円 19">
                      <a:extLst>
                        <a:ext uri="{FF2B5EF4-FFF2-40B4-BE49-F238E27FC236}">
                          <a16:creationId xmlns:a16="http://schemas.microsoft.com/office/drawing/2014/main" id="{B7088B42-CCA6-4434-8B2A-616245CAE055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41" name="楕円 19">
                      <a:extLst>
                        <a:ext uri="{FF2B5EF4-FFF2-40B4-BE49-F238E27FC236}">
                          <a16:creationId xmlns:a16="http://schemas.microsoft.com/office/drawing/2014/main" id="{71B861C7-6577-423B-8326-359DDF22CC3C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42" name="楕円 19">
                      <a:extLst>
                        <a:ext uri="{FF2B5EF4-FFF2-40B4-BE49-F238E27FC236}">
                          <a16:creationId xmlns:a16="http://schemas.microsoft.com/office/drawing/2014/main" id="{F03C2CCA-739F-40DB-BD63-3E05C1A35B4E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43" name="楕円 19">
                      <a:extLst>
                        <a:ext uri="{FF2B5EF4-FFF2-40B4-BE49-F238E27FC236}">
                          <a16:creationId xmlns:a16="http://schemas.microsoft.com/office/drawing/2014/main" id="{0D15B6F5-BEED-40AF-AC93-56A04B62E79A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</p:grpSp>
          <p:grpSp>
            <p:nvGrpSpPr>
              <p:cNvPr id="719" name="グループ化 718">
                <a:extLst>
                  <a:ext uri="{FF2B5EF4-FFF2-40B4-BE49-F238E27FC236}">
                    <a16:creationId xmlns:a16="http://schemas.microsoft.com/office/drawing/2014/main" id="{00549DB4-E916-4453-95FA-900F95B471C4}"/>
                  </a:ext>
                </a:extLst>
              </p:cNvPr>
              <p:cNvGrpSpPr/>
              <p:nvPr/>
            </p:nvGrpSpPr>
            <p:grpSpPr>
              <a:xfrm rot="4010478">
                <a:off x="1172898" y="4953488"/>
                <a:ext cx="362908" cy="1191693"/>
                <a:chOff x="3571656" y="1966008"/>
                <a:chExt cx="682229" cy="2240258"/>
              </a:xfrm>
            </p:grpSpPr>
            <p:grpSp>
              <p:nvGrpSpPr>
                <p:cNvPr id="794" name="グループ化 793">
                  <a:extLst>
                    <a:ext uri="{FF2B5EF4-FFF2-40B4-BE49-F238E27FC236}">
                      <a16:creationId xmlns:a16="http://schemas.microsoft.com/office/drawing/2014/main" id="{0A407E93-D2AC-4A5D-ADFD-E0A79832EA84}"/>
                    </a:ext>
                  </a:extLst>
                </p:cNvPr>
                <p:cNvGrpSpPr/>
                <p:nvPr/>
              </p:nvGrpSpPr>
              <p:grpSpPr>
                <a:xfrm>
                  <a:off x="3800276" y="196600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819" name="台形 818">
                    <a:extLst>
                      <a:ext uri="{FF2B5EF4-FFF2-40B4-BE49-F238E27FC236}">
                        <a16:creationId xmlns:a16="http://schemas.microsoft.com/office/drawing/2014/main" id="{4BCEAC3C-2F8A-45BB-8A10-73F88C0A726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20" name="二等辺三角形 819">
                    <a:extLst>
                      <a:ext uri="{FF2B5EF4-FFF2-40B4-BE49-F238E27FC236}">
                        <a16:creationId xmlns:a16="http://schemas.microsoft.com/office/drawing/2014/main" id="{DF6C664D-FF11-4716-9C73-00FD6808F59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21" name="二等辺三角形 820">
                    <a:extLst>
                      <a:ext uri="{FF2B5EF4-FFF2-40B4-BE49-F238E27FC236}">
                        <a16:creationId xmlns:a16="http://schemas.microsoft.com/office/drawing/2014/main" id="{BC3221B0-8128-4CE3-81A2-1B54D67AE4E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22" name="二等辺三角形 821">
                    <a:extLst>
                      <a:ext uri="{FF2B5EF4-FFF2-40B4-BE49-F238E27FC236}">
                        <a16:creationId xmlns:a16="http://schemas.microsoft.com/office/drawing/2014/main" id="{C0FEBD08-9D4D-4736-B94A-0DB2959FC64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23" name="二等辺三角形 822">
                    <a:extLst>
                      <a:ext uri="{FF2B5EF4-FFF2-40B4-BE49-F238E27FC236}">
                        <a16:creationId xmlns:a16="http://schemas.microsoft.com/office/drawing/2014/main" id="{865D1C59-A246-4348-BF8C-166A3A58623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824" name="グループ化 823">
                    <a:extLst>
                      <a:ext uri="{FF2B5EF4-FFF2-40B4-BE49-F238E27FC236}">
                        <a16:creationId xmlns:a16="http://schemas.microsoft.com/office/drawing/2014/main" id="{6089C761-EA39-47B1-B674-A721C7B10473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825" name="楕円 19">
                      <a:extLst>
                        <a:ext uri="{FF2B5EF4-FFF2-40B4-BE49-F238E27FC236}">
                          <a16:creationId xmlns:a16="http://schemas.microsoft.com/office/drawing/2014/main" id="{8CFFE336-746E-4FEE-9D2B-091A5B14E25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26" name="楕円 19">
                      <a:extLst>
                        <a:ext uri="{FF2B5EF4-FFF2-40B4-BE49-F238E27FC236}">
                          <a16:creationId xmlns:a16="http://schemas.microsoft.com/office/drawing/2014/main" id="{3D1CE79E-6523-4FED-A4B1-057990EFD9E8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27" name="楕円 19">
                      <a:extLst>
                        <a:ext uri="{FF2B5EF4-FFF2-40B4-BE49-F238E27FC236}">
                          <a16:creationId xmlns:a16="http://schemas.microsoft.com/office/drawing/2014/main" id="{E1E73A00-0C9C-4DCB-8DEC-4DFE376E1B6E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28" name="楕円 19">
                      <a:extLst>
                        <a:ext uri="{FF2B5EF4-FFF2-40B4-BE49-F238E27FC236}">
                          <a16:creationId xmlns:a16="http://schemas.microsoft.com/office/drawing/2014/main" id="{073768A0-758E-40CA-AE60-3D7FF3FA3A51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29" name="楕円 19">
                      <a:extLst>
                        <a:ext uri="{FF2B5EF4-FFF2-40B4-BE49-F238E27FC236}">
                          <a16:creationId xmlns:a16="http://schemas.microsoft.com/office/drawing/2014/main" id="{E4B28CF4-91DA-415F-8F1B-25DBEC3F3FAE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795" name="グループ化 794">
                  <a:extLst>
                    <a:ext uri="{FF2B5EF4-FFF2-40B4-BE49-F238E27FC236}">
                      <a16:creationId xmlns:a16="http://schemas.microsoft.com/office/drawing/2014/main" id="{E8296105-2E52-4E3C-872A-CAE5EC519083}"/>
                    </a:ext>
                  </a:extLst>
                </p:cNvPr>
                <p:cNvGrpSpPr/>
                <p:nvPr/>
              </p:nvGrpSpPr>
              <p:grpSpPr>
                <a:xfrm rot="21365964">
                  <a:off x="3571656" y="198237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808" name="台形 807">
                    <a:extLst>
                      <a:ext uri="{FF2B5EF4-FFF2-40B4-BE49-F238E27FC236}">
                        <a16:creationId xmlns:a16="http://schemas.microsoft.com/office/drawing/2014/main" id="{E59057A7-7ECD-4E65-AD6B-AB3061A49E7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09" name="二等辺三角形 808">
                    <a:extLst>
                      <a:ext uri="{FF2B5EF4-FFF2-40B4-BE49-F238E27FC236}">
                        <a16:creationId xmlns:a16="http://schemas.microsoft.com/office/drawing/2014/main" id="{68BA6921-FBD9-495E-848D-303161B2844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10" name="二等辺三角形 809">
                    <a:extLst>
                      <a:ext uri="{FF2B5EF4-FFF2-40B4-BE49-F238E27FC236}">
                        <a16:creationId xmlns:a16="http://schemas.microsoft.com/office/drawing/2014/main" id="{DB93B859-1238-4020-B5FD-EABF30D3346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11" name="二等辺三角形 810">
                    <a:extLst>
                      <a:ext uri="{FF2B5EF4-FFF2-40B4-BE49-F238E27FC236}">
                        <a16:creationId xmlns:a16="http://schemas.microsoft.com/office/drawing/2014/main" id="{EB918161-0367-4186-84B8-F0C3481E34E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12" name="二等辺三角形 811">
                    <a:extLst>
                      <a:ext uri="{FF2B5EF4-FFF2-40B4-BE49-F238E27FC236}">
                        <a16:creationId xmlns:a16="http://schemas.microsoft.com/office/drawing/2014/main" id="{BF47DE8B-F613-4CDA-85AF-65D785756EC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813" name="グループ化 812">
                    <a:extLst>
                      <a:ext uri="{FF2B5EF4-FFF2-40B4-BE49-F238E27FC236}">
                        <a16:creationId xmlns:a16="http://schemas.microsoft.com/office/drawing/2014/main" id="{BFC95E4E-D123-405F-8D01-A6E3A878439B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814" name="楕円 19">
                      <a:extLst>
                        <a:ext uri="{FF2B5EF4-FFF2-40B4-BE49-F238E27FC236}">
                          <a16:creationId xmlns:a16="http://schemas.microsoft.com/office/drawing/2014/main" id="{16326208-82EF-40B8-B4CD-8E5DF17F8526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15" name="楕円 19">
                      <a:extLst>
                        <a:ext uri="{FF2B5EF4-FFF2-40B4-BE49-F238E27FC236}">
                          <a16:creationId xmlns:a16="http://schemas.microsoft.com/office/drawing/2014/main" id="{F0DB43C1-94B3-42F0-9E4F-2622C5B83082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16" name="楕円 19">
                      <a:extLst>
                        <a:ext uri="{FF2B5EF4-FFF2-40B4-BE49-F238E27FC236}">
                          <a16:creationId xmlns:a16="http://schemas.microsoft.com/office/drawing/2014/main" id="{F88BCBFB-47B4-4F77-B13A-CD6C5352B06A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17" name="楕円 19">
                      <a:extLst>
                        <a:ext uri="{FF2B5EF4-FFF2-40B4-BE49-F238E27FC236}">
                          <a16:creationId xmlns:a16="http://schemas.microsoft.com/office/drawing/2014/main" id="{24BAAACB-DC70-4FF2-BCB2-9C208A8A6949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18" name="楕円 19">
                      <a:extLst>
                        <a:ext uri="{FF2B5EF4-FFF2-40B4-BE49-F238E27FC236}">
                          <a16:creationId xmlns:a16="http://schemas.microsoft.com/office/drawing/2014/main" id="{81AD227D-41E7-4F30-BC0E-13C6ADA0C745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796" name="グループ化 795">
                  <a:extLst>
                    <a:ext uri="{FF2B5EF4-FFF2-40B4-BE49-F238E27FC236}">
                      <a16:creationId xmlns:a16="http://schemas.microsoft.com/office/drawing/2014/main" id="{FA6FFC28-5BDB-4BBC-B4E7-C2CA9FCC7518}"/>
                    </a:ext>
                  </a:extLst>
                </p:cNvPr>
                <p:cNvGrpSpPr/>
                <p:nvPr/>
              </p:nvGrpSpPr>
              <p:grpSpPr>
                <a:xfrm rot="234036" flipH="1">
                  <a:off x="4028860" y="1982377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797" name="台形 796">
                    <a:extLst>
                      <a:ext uri="{FF2B5EF4-FFF2-40B4-BE49-F238E27FC236}">
                        <a16:creationId xmlns:a16="http://schemas.microsoft.com/office/drawing/2014/main" id="{48C4425A-9344-4F2E-B452-B56E22E4605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98" name="二等辺三角形 797">
                    <a:extLst>
                      <a:ext uri="{FF2B5EF4-FFF2-40B4-BE49-F238E27FC236}">
                        <a16:creationId xmlns:a16="http://schemas.microsoft.com/office/drawing/2014/main" id="{392A64AD-F817-4271-A2F4-9254806B2CA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99" name="二等辺三角形 798">
                    <a:extLst>
                      <a:ext uri="{FF2B5EF4-FFF2-40B4-BE49-F238E27FC236}">
                        <a16:creationId xmlns:a16="http://schemas.microsoft.com/office/drawing/2014/main" id="{4C189BDA-AECD-47F9-B00F-B7388F6F32C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00" name="二等辺三角形 799">
                    <a:extLst>
                      <a:ext uri="{FF2B5EF4-FFF2-40B4-BE49-F238E27FC236}">
                        <a16:creationId xmlns:a16="http://schemas.microsoft.com/office/drawing/2014/main" id="{99D2AB74-9F65-44AE-9037-00936EA8E7C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801" name="二等辺三角形 800">
                    <a:extLst>
                      <a:ext uri="{FF2B5EF4-FFF2-40B4-BE49-F238E27FC236}">
                        <a16:creationId xmlns:a16="http://schemas.microsoft.com/office/drawing/2014/main" id="{C7DF771F-E9BB-4540-B0CC-B2C690919C9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802" name="グループ化 801">
                    <a:extLst>
                      <a:ext uri="{FF2B5EF4-FFF2-40B4-BE49-F238E27FC236}">
                        <a16:creationId xmlns:a16="http://schemas.microsoft.com/office/drawing/2014/main" id="{9465E2E0-7D30-4485-8C69-363A2ADB778D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803" name="楕円 19">
                      <a:extLst>
                        <a:ext uri="{FF2B5EF4-FFF2-40B4-BE49-F238E27FC236}">
                          <a16:creationId xmlns:a16="http://schemas.microsoft.com/office/drawing/2014/main" id="{B1A0B9E7-500A-4D49-B4D3-F8F55E86E92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04" name="楕円 19">
                      <a:extLst>
                        <a:ext uri="{FF2B5EF4-FFF2-40B4-BE49-F238E27FC236}">
                          <a16:creationId xmlns:a16="http://schemas.microsoft.com/office/drawing/2014/main" id="{ED695CD3-D480-4D9F-9D62-EAB40D2BAF3B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05" name="楕円 19">
                      <a:extLst>
                        <a:ext uri="{FF2B5EF4-FFF2-40B4-BE49-F238E27FC236}">
                          <a16:creationId xmlns:a16="http://schemas.microsoft.com/office/drawing/2014/main" id="{91C9AB4A-0139-4A9C-8C49-1C1FE37BC072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06" name="楕円 19">
                      <a:extLst>
                        <a:ext uri="{FF2B5EF4-FFF2-40B4-BE49-F238E27FC236}">
                          <a16:creationId xmlns:a16="http://schemas.microsoft.com/office/drawing/2014/main" id="{C0775610-D76E-4D65-8D42-0A959507FCB0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807" name="楕円 19">
                      <a:extLst>
                        <a:ext uri="{FF2B5EF4-FFF2-40B4-BE49-F238E27FC236}">
                          <a16:creationId xmlns:a16="http://schemas.microsoft.com/office/drawing/2014/main" id="{082FF4EB-3F97-4D22-A018-591FA45A12B1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</p:grpSp>
          <p:grpSp>
            <p:nvGrpSpPr>
              <p:cNvPr id="720" name="グループ化 719">
                <a:extLst>
                  <a:ext uri="{FF2B5EF4-FFF2-40B4-BE49-F238E27FC236}">
                    <a16:creationId xmlns:a16="http://schemas.microsoft.com/office/drawing/2014/main" id="{2C1BE21F-024A-4276-A3E7-FB574829C26A}"/>
                  </a:ext>
                </a:extLst>
              </p:cNvPr>
              <p:cNvGrpSpPr/>
              <p:nvPr/>
            </p:nvGrpSpPr>
            <p:grpSpPr>
              <a:xfrm rot="4673572">
                <a:off x="1258655" y="5262792"/>
                <a:ext cx="362908" cy="1191693"/>
                <a:chOff x="3571656" y="1966008"/>
                <a:chExt cx="682229" cy="2240258"/>
              </a:xfrm>
            </p:grpSpPr>
            <p:grpSp>
              <p:nvGrpSpPr>
                <p:cNvPr id="758" name="グループ化 757">
                  <a:extLst>
                    <a:ext uri="{FF2B5EF4-FFF2-40B4-BE49-F238E27FC236}">
                      <a16:creationId xmlns:a16="http://schemas.microsoft.com/office/drawing/2014/main" id="{55821F16-EBFB-43CA-B2E1-06773C0B1EF4}"/>
                    </a:ext>
                  </a:extLst>
                </p:cNvPr>
                <p:cNvGrpSpPr/>
                <p:nvPr/>
              </p:nvGrpSpPr>
              <p:grpSpPr>
                <a:xfrm>
                  <a:off x="3800276" y="196600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783" name="台形 782">
                    <a:extLst>
                      <a:ext uri="{FF2B5EF4-FFF2-40B4-BE49-F238E27FC236}">
                        <a16:creationId xmlns:a16="http://schemas.microsoft.com/office/drawing/2014/main" id="{0A1C2CD3-A01C-48CE-9FBF-9A6DC6AEB92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84" name="二等辺三角形 783">
                    <a:extLst>
                      <a:ext uri="{FF2B5EF4-FFF2-40B4-BE49-F238E27FC236}">
                        <a16:creationId xmlns:a16="http://schemas.microsoft.com/office/drawing/2014/main" id="{69A49E2C-84AF-416E-A02E-14AAB5E7D03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85" name="二等辺三角形 784">
                    <a:extLst>
                      <a:ext uri="{FF2B5EF4-FFF2-40B4-BE49-F238E27FC236}">
                        <a16:creationId xmlns:a16="http://schemas.microsoft.com/office/drawing/2014/main" id="{04975F20-35A9-433D-8B44-EAD779215D2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86" name="二等辺三角形 785">
                    <a:extLst>
                      <a:ext uri="{FF2B5EF4-FFF2-40B4-BE49-F238E27FC236}">
                        <a16:creationId xmlns:a16="http://schemas.microsoft.com/office/drawing/2014/main" id="{862AB4F6-A501-423E-A219-9A896906CF4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87" name="二等辺三角形 786">
                    <a:extLst>
                      <a:ext uri="{FF2B5EF4-FFF2-40B4-BE49-F238E27FC236}">
                        <a16:creationId xmlns:a16="http://schemas.microsoft.com/office/drawing/2014/main" id="{F9E4F261-73EB-4685-A612-D6B0B3DBB7F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788" name="グループ化 787">
                    <a:extLst>
                      <a:ext uri="{FF2B5EF4-FFF2-40B4-BE49-F238E27FC236}">
                        <a16:creationId xmlns:a16="http://schemas.microsoft.com/office/drawing/2014/main" id="{00B173C8-9501-49B6-A3F6-C024EFA6417C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789" name="楕円 19">
                      <a:extLst>
                        <a:ext uri="{FF2B5EF4-FFF2-40B4-BE49-F238E27FC236}">
                          <a16:creationId xmlns:a16="http://schemas.microsoft.com/office/drawing/2014/main" id="{6F7CB653-80D5-465C-A61C-A1CB4EA7ED4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90" name="楕円 19">
                      <a:extLst>
                        <a:ext uri="{FF2B5EF4-FFF2-40B4-BE49-F238E27FC236}">
                          <a16:creationId xmlns:a16="http://schemas.microsoft.com/office/drawing/2014/main" id="{89865D92-6CB0-48F8-B05A-88C95EB3696A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91" name="楕円 19">
                      <a:extLst>
                        <a:ext uri="{FF2B5EF4-FFF2-40B4-BE49-F238E27FC236}">
                          <a16:creationId xmlns:a16="http://schemas.microsoft.com/office/drawing/2014/main" id="{193D0569-F162-4398-8874-6A4013793588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92" name="楕円 19">
                      <a:extLst>
                        <a:ext uri="{FF2B5EF4-FFF2-40B4-BE49-F238E27FC236}">
                          <a16:creationId xmlns:a16="http://schemas.microsoft.com/office/drawing/2014/main" id="{11077532-E458-4435-BB73-DECC21E0373F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93" name="楕円 19">
                      <a:extLst>
                        <a:ext uri="{FF2B5EF4-FFF2-40B4-BE49-F238E27FC236}">
                          <a16:creationId xmlns:a16="http://schemas.microsoft.com/office/drawing/2014/main" id="{7056054A-4DE2-472F-8745-89F706FA1269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759" name="グループ化 758">
                  <a:extLst>
                    <a:ext uri="{FF2B5EF4-FFF2-40B4-BE49-F238E27FC236}">
                      <a16:creationId xmlns:a16="http://schemas.microsoft.com/office/drawing/2014/main" id="{C0C0E194-4C1E-4BB7-9951-6C52D9E7EFAA}"/>
                    </a:ext>
                  </a:extLst>
                </p:cNvPr>
                <p:cNvGrpSpPr/>
                <p:nvPr/>
              </p:nvGrpSpPr>
              <p:grpSpPr>
                <a:xfrm rot="21365964">
                  <a:off x="3571656" y="198237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772" name="台形 771">
                    <a:extLst>
                      <a:ext uri="{FF2B5EF4-FFF2-40B4-BE49-F238E27FC236}">
                        <a16:creationId xmlns:a16="http://schemas.microsoft.com/office/drawing/2014/main" id="{D7844316-912B-4B45-801A-CAD88764531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73" name="二等辺三角形 772">
                    <a:extLst>
                      <a:ext uri="{FF2B5EF4-FFF2-40B4-BE49-F238E27FC236}">
                        <a16:creationId xmlns:a16="http://schemas.microsoft.com/office/drawing/2014/main" id="{734AD18E-EC77-4AB1-974B-F235D7FA2B0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74" name="二等辺三角形 773">
                    <a:extLst>
                      <a:ext uri="{FF2B5EF4-FFF2-40B4-BE49-F238E27FC236}">
                        <a16:creationId xmlns:a16="http://schemas.microsoft.com/office/drawing/2014/main" id="{AB34FBD7-B2FE-4B80-8199-39DAB9BA5F7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75" name="二等辺三角形 774">
                    <a:extLst>
                      <a:ext uri="{FF2B5EF4-FFF2-40B4-BE49-F238E27FC236}">
                        <a16:creationId xmlns:a16="http://schemas.microsoft.com/office/drawing/2014/main" id="{7EE144F6-89B6-4BB1-9886-DD302995176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76" name="二等辺三角形 775">
                    <a:extLst>
                      <a:ext uri="{FF2B5EF4-FFF2-40B4-BE49-F238E27FC236}">
                        <a16:creationId xmlns:a16="http://schemas.microsoft.com/office/drawing/2014/main" id="{A4F7FE21-9DC4-4A00-9E23-D8FFF558398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777" name="グループ化 776">
                    <a:extLst>
                      <a:ext uri="{FF2B5EF4-FFF2-40B4-BE49-F238E27FC236}">
                        <a16:creationId xmlns:a16="http://schemas.microsoft.com/office/drawing/2014/main" id="{2BA64389-5BB4-4C00-8912-F421718FFEEF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778" name="楕円 19">
                      <a:extLst>
                        <a:ext uri="{FF2B5EF4-FFF2-40B4-BE49-F238E27FC236}">
                          <a16:creationId xmlns:a16="http://schemas.microsoft.com/office/drawing/2014/main" id="{CA4ECD43-E96C-4D0E-8F94-F8FF8E5978C5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79" name="楕円 19">
                      <a:extLst>
                        <a:ext uri="{FF2B5EF4-FFF2-40B4-BE49-F238E27FC236}">
                          <a16:creationId xmlns:a16="http://schemas.microsoft.com/office/drawing/2014/main" id="{06004176-D8D6-4F7F-8504-EAA334223193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80" name="楕円 19">
                      <a:extLst>
                        <a:ext uri="{FF2B5EF4-FFF2-40B4-BE49-F238E27FC236}">
                          <a16:creationId xmlns:a16="http://schemas.microsoft.com/office/drawing/2014/main" id="{123C580F-6726-404E-B423-A2B0AAF62DDC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81" name="楕円 19">
                      <a:extLst>
                        <a:ext uri="{FF2B5EF4-FFF2-40B4-BE49-F238E27FC236}">
                          <a16:creationId xmlns:a16="http://schemas.microsoft.com/office/drawing/2014/main" id="{CF60BFC1-63D9-4C7C-9EAA-F30B2BA69F53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82" name="楕円 19">
                      <a:extLst>
                        <a:ext uri="{FF2B5EF4-FFF2-40B4-BE49-F238E27FC236}">
                          <a16:creationId xmlns:a16="http://schemas.microsoft.com/office/drawing/2014/main" id="{295110A6-6975-4142-888F-47804D5C872F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760" name="グループ化 759">
                  <a:extLst>
                    <a:ext uri="{FF2B5EF4-FFF2-40B4-BE49-F238E27FC236}">
                      <a16:creationId xmlns:a16="http://schemas.microsoft.com/office/drawing/2014/main" id="{C6C06BA5-D8C2-4F96-9380-E166593E4123}"/>
                    </a:ext>
                  </a:extLst>
                </p:cNvPr>
                <p:cNvGrpSpPr/>
                <p:nvPr/>
              </p:nvGrpSpPr>
              <p:grpSpPr>
                <a:xfrm rot="234036" flipH="1">
                  <a:off x="4028860" y="1982377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761" name="台形 760">
                    <a:extLst>
                      <a:ext uri="{FF2B5EF4-FFF2-40B4-BE49-F238E27FC236}">
                        <a16:creationId xmlns:a16="http://schemas.microsoft.com/office/drawing/2014/main" id="{7B76B4AA-A96D-4AE7-9766-023D1C1433F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62" name="二等辺三角形 761">
                    <a:extLst>
                      <a:ext uri="{FF2B5EF4-FFF2-40B4-BE49-F238E27FC236}">
                        <a16:creationId xmlns:a16="http://schemas.microsoft.com/office/drawing/2014/main" id="{8AF9007D-6281-4128-9B3A-66D0B9EAC50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63" name="二等辺三角形 762">
                    <a:extLst>
                      <a:ext uri="{FF2B5EF4-FFF2-40B4-BE49-F238E27FC236}">
                        <a16:creationId xmlns:a16="http://schemas.microsoft.com/office/drawing/2014/main" id="{9EB5A1C1-220F-4D2C-9639-C616A46D851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64" name="二等辺三角形 763">
                    <a:extLst>
                      <a:ext uri="{FF2B5EF4-FFF2-40B4-BE49-F238E27FC236}">
                        <a16:creationId xmlns:a16="http://schemas.microsoft.com/office/drawing/2014/main" id="{71D548E3-7EFE-4022-B3C2-AE7035DBD95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65" name="二等辺三角形 764">
                    <a:extLst>
                      <a:ext uri="{FF2B5EF4-FFF2-40B4-BE49-F238E27FC236}">
                        <a16:creationId xmlns:a16="http://schemas.microsoft.com/office/drawing/2014/main" id="{EEBCD42D-3775-45A2-8AA4-014A693BD3C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766" name="グループ化 765">
                    <a:extLst>
                      <a:ext uri="{FF2B5EF4-FFF2-40B4-BE49-F238E27FC236}">
                        <a16:creationId xmlns:a16="http://schemas.microsoft.com/office/drawing/2014/main" id="{F8719227-79AE-46B6-9BDA-B300D8A0A16B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767" name="楕円 19">
                      <a:extLst>
                        <a:ext uri="{FF2B5EF4-FFF2-40B4-BE49-F238E27FC236}">
                          <a16:creationId xmlns:a16="http://schemas.microsoft.com/office/drawing/2014/main" id="{036ABA0B-5715-4C44-A631-744BB51058F6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68" name="楕円 19">
                      <a:extLst>
                        <a:ext uri="{FF2B5EF4-FFF2-40B4-BE49-F238E27FC236}">
                          <a16:creationId xmlns:a16="http://schemas.microsoft.com/office/drawing/2014/main" id="{873D4A95-E21C-4D29-986B-BBC077992616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69" name="楕円 19">
                      <a:extLst>
                        <a:ext uri="{FF2B5EF4-FFF2-40B4-BE49-F238E27FC236}">
                          <a16:creationId xmlns:a16="http://schemas.microsoft.com/office/drawing/2014/main" id="{B1C3F361-276A-4173-886F-E1CEFB0726E9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70" name="楕円 19">
                      <a:extLst>
                        <a:ext uri="{FF2B5EF4-FFF2-40B4-BE49-F238E27FC236}">
                          <a16:creationId xmlns:a16="http://schemas.microsoft.com/office/drawing/2014/main" id="{5B966555-ACA9-4C38-93FD-948E9D2CADCB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71" name="楕円 19">
                      <a:extLst>
                        <a:ext uri="{FF2B5EF4-FFF2-40B4-BE49-F238E27FC236}">
                          <a16:creationId xmlns:a16="http://schemas.microsoft.com/office/drawing/2014/main" id="{D61BD866-8420-4A86-A890-A93230B03D51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</p:grpSp>
          <p:grpSp>
            <p:nvGrpSpPr>
              <p:cNvPr id="721" name="グループ化 720">
                <a:extLst>
                  <a:ext uri="{FF2B5EF4-FFF2-40B4-BE49-F238E27FC236}">
                    <a16:creationId xmlns:a16="http://schemas.microsoft.com/office/drawing/2014/main" id="{1A21AACE-25BC-423B-BE08-D0AB36B443EA}"/>
                  </a:ext>
                </a:extLst>
              </p:cNvPr>
              <p:cNvGrpSpPr/>
              <p:nvPr/>
            </p:nvGrpSpPr>
            <p:grpSpPr>
              <a:xfrm rot="3600000">
                <a:off x="976346" y="5004762"/>
                <a:ext cx="362908" cy="1191693"/>
                <a:chOff x="3571656" y="1966008"/>
                <a:chExt cx="682229" cy="2240258"/>
              </a:xfrm>
            </p:grpSpPr>
            <p:grpSp>
              <p:nvGrpSpPr>
                <p:cNvPr id="722" name="グループ化 721">
                  <a:extLst>
                    <a:ext uri="{FF2B5EF4-FFF2-40B4-BE49-F238E27FC236}">
                      <a16:creationId xmlns:a16="http://schemas.microsoft.com/office/drawing/2014/main" id="{FB69CBDE-74B0-4641-B515-C91B3921FE65}"/>
                    </a:ext>
                  </a:extLst>
                </p:cNvPr>
                <p:cNvGrpSpPr/>
                <p:nvPr/>
              </p:nvGrpSpPr>
              <p:grpSpPr>
                <a:xfrm>
                  <a:off x="3800276" y="196600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747" name="台形 746">
                    <a:extLst>
                      <a:ext uri="{FF2B5EF4-FFF2-40B4-BE49-F238E27FC236}">
                        <a16:creationId xmlns:a16="http://schemas.microsoft.com/office/drawing/2014/main" id="{5FF665BD-02C5-4AC2-9923-B0967CD6778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48" name="二等辺三角形 747">
                    <a:extLst>
                      <a:ext uri="{FF2B5EF4-FFF2-40B4-BE49-F238E27FC236}">
                        <a16:creationId xmlns:a16="http://schemas.microsoft.com/office/drawing/2014/main" id="{DBB1ECC8-B44A-4CF5-A93C-CACEF636855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49" name="二等辺三角形 748">
                    <a:extLst>
                      <a:ext uri="{FF2B5EF4-FFF2-40B4-BE49-F238E27FC236}">
                        <a16:creationId xmlns:a16="http://schemas.microsoft.com/office/drawing/2014/main" id="{56C631F9-86BB-4AE1-A552-FC518BA8C67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50" name="二等辺三角形 749">
                    <a:extLst>
                      <a:ext uri="{FF2B5EF4-FFF2-40B4-BE49-F238E27FC236}">
                        <a16:creationId xmlns:a16="http://schemas.microsoft.com/office/drawing/2014/main" id="{E7506CC6-B0FE-431D-9013-F152B9CE706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51" name="二等辺三角形 750">
                    <a:extLst>
                      <a:ext uri="{FF2B5EF4-FFF2-40B4-BE49-F238E27FC236}">
                        <a16:creationId xmlns:a16="http://schemas.microsoft.com/office/drawing/2014/main" id="{B504663A-2308-4340-BE8F-B7A71106F96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752" name="グループ化 751">
                    <a:extLst>
                      <a:ext uri="{FF2B5EF4-FFF2-40B4-BE49-F238E27FC236}">
                        <a16:creationId xmlns:a16="http://schemas.microsoft.com/office/drawing/2014/main" id="{17E1DFD9-B252-42EA-AFAF-7D81B0D8250F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753" name="楕円 19">
                      <a:extLst>
                        <a:ext uri="{FF2B5EF4-FFF2-40B4-BE49-F238E27FC236}">
                          <a16:creationId xmlns:a16="http://schemas.microsoft.com/office/drawing/2014/main" id="{342FF4BF-718B-4B8D-98F4-49E82468F856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54" name="楕円 19">
                      <a:extLst>
                        <a:ext uri="{FF2B5EF4-FFF2-40B4-BE49-F238E27FC236}">
                          <a16:creationId xmlns:a16="http://schemas.microsoft.com/office/drawing/2014/main" id="{0F5A679F-7CAA-4C09-BAE4-D9B4CC2B3B2C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55" name="楕円 19">
                      <a:extLst>
                        <a:ext uri="{FF2B5EF4-FFF2-40B4-BE49-F238E27FC236}">
                          <a16:creationId xmlns:a16="http://schemas.microsoft.com/office/drawing/2014/main" id="{7DA81AD7-617A-44A2-ADF1-E81D7A623F81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56" name="楕円 19">
                      <a:extLst>
                        <a:ext uri="{FF2B5EF4-FFF2-40B4-BE49-F238E27FC236}">
                          <a16:creationId xmlns:a16="http://schemas.microsoft.com/office/drawing/2014/main" id="{8FBCA05D-B330-4C42-A334-04D6E06B4CF1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57" name="楕円 19">
                      <a:extLst>
                        <a:ext uri="{FF2B5EF4-FFF2-40B4-BE49-F238E27FC236}">
                          <a16:creationId xmlns:a16="http://schemas.microsoft.com/office/drawing/2014/main" id="{4E005B6E-23BF-4E53-BF7E-96EEE53C4C44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723" name="グループ化 722">
                  <a:extLst>
                    <a:ext uri="{FF2B5EF4-FFF2-40B4-BE49-F238E27FC236}">
                      <a16:creationId xmlns:a16="http://schemas.microsoft.com/office/drawing/2014/main" id="{3181165A-A318-45D2-9C9F-31C379A81F35}"/>
                    </a:ext>
                  </a:extLst>
                </p:cNvPr>
                <p:cNvGrpSpPr/>
                <p:nvPr/>
              </p:nvGrpSpPr>
              <p:grpSpPr>
                <a:xfrm rot="21365964">
                  <a:off x="3571656" y="198237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736" name="台形 735">
                    <a:extLst>
                      <a:ext uri="{FF2B5EF4-FFF2-40B4-BE49-F238E27FC236}">
                        <a16:creationId xmlns:a16="http://schemas.microsoft.com/office/drawing/2014/main" id="{58B8F588-985F-4FA8-8459-AD27B4A4FE8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37" name="二等辺三角形 736">
                    <a:extLst>
                      <a:ext uri="{FF2B5EF4-FFF2-40B4-BE49-F238E27FC236}">
                        <a16:creationId xmlns:a16="http://schemas.microsoft.com/office/drawing/2014/main" id="{94677988-6944-4FDA-950B-5B443BA946D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38" name="二等辺三角形 737">
                    <a:extLst>
                      <a:ext uri="{FF2B5EF4-FFF2-40B4-BE49-F238E27FC236}">
                        <a16:creationId xmlns:a16="http://schemas.microsoft.com/office/drawing/2014/main" id="{A04D1941-5423-49F2-91AC-612D158B4AE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39" name="二等辺三角形 738">
                    <a:extLst>
                      <a:ext uri="{FF2B5EF4-FFF2-40B4-BE49-F238E27FC236}">
                        <a16:creationId xmlns:a16="http://schemas.microsoft.com/office/drawing/2014/main" id="{74ADCE2B-830E-4377-AC92-A7EE3BD6582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40" name="二等辺三角形 739">
                    <a:extLst>
                      <a:ext uri="{FF2B5EF4-FFF2-40B4-BE49-F238E27FC236}">
                        <a16:creationId xmlns:a16="http://schemas.microsoft.com/office/drawing/2014/main" id="{42AB3622-F435-48A3-8372-56D3CDCE3E7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741" name="グループ化 740">
                    <a:extLst>
                      <a:ext uri="{FF2B5EF4-FFF2-40B4-BE49-F238E27FC236}">
                        <a16:creationId xmlns:a16="http://schemas.microsoft.com/office/drawing/2014/main" id="{D835B083-0F05-4707-9B0B-9681C85772D8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742" name="楕円 19">
                      <a:extLst>
                        <a:ext uri="{FF2B5EF4-FFF2-40B4-BE49-F238E27FC236}">
                          <a16:creationId xmlns:a16="http://schemas.microsoft.com/office/drawing/2014/main" id="{6A291DD6-8116-4476-995E-AE2DB842ABA7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43" name="楕円 19">
                      <a:extLst>
                        <a:ext uri="{FF2B5EF4-FFF2-40B4-BE49-F238E27FC236}">
                          <a16:creationId xmlns:a16="http://schemas.microsoft.com/office/drawing/2014/main" id="{EA100589-1B3A-40A5-A625-8EAFC29E2E56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44" name="楕円 19">
                      <a:extLst>
                        <a:ext uri="{FF2B5EF4-FFF2-40B4-BE49-F238E27FC236}">
                          <a16:creationId xmlns:a16="http://schemas.microsoft.com/office/drawing/2014/main" id="{A37EA771-192D-4C35-92A4-8DF1ECE6FA77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45" name="楕円 19">
                      <a:extLst>
                        <a:ext uri="{FF2B5EF4-FFF2-40B4-BE49-F238E27FC236}">
                          <a16:creationId xmlns:a16="http://schemas.microsoft.com/office/drawing/2014/main" id="{1C0BCF9E-7CF3-4C9C-B228-2E5FD63EEC56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46" name="楕円 19">
                      <a:extLst>
                        <a:ext uri="{FF2B5EF4-FFF2-40B4-BE49-F238E27FC236}">
                          <a16:creationId xmlns:a16="http://schemas.microsoft.com/office/drawing/2014/main" id="{77D0CECE-99D2-450D-9C2D-95F1E3CEBEA5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724" name="グループ化 723">
                  <a:extLst>
                    <a:ext uri="{FF2B5EF4-FFF2-40B4-BE49-F238E27FC236}">
                      <a16:creationId xmlns:a16="http://schemas.microsoft.com/office/drawing/2014/main" id="{B5529F40-6C69-4FC4-95C2-A86036555126}"/>
                    </a:ext>
                  </a:extLst>
                </p:cNvPr>
                <p:cNvGrpSpPr/>
                <p:nvPr/>
              </p:nvGrpSpPr>
              <p:grpSpPr>
                <a:xfrm rot="234036" flipH="1">
                  <a:off x="4028860" y="1982377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725" name="台形 724">
                    <a:extLst>
                      <a:ext uri="{FF2B5EF4-FFF2-40B4-BE49-F238E27FC236}">
                        <a16:creationId xmlns:a16="http://schemas.microsoft.com/office/drawing/2014/main" id="{36A16507-C486-4B32-8CDF-A1B48B52EC5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26" name="二等辺三角形 725">
                    <a:extLst>
                      <a:ext uri="{FF2B5EF4-FFF2-40B4-BE49-F238E27FC236}">
                        <a16:creationId xmlns:a16="http://schemas.microsoft.com/office/drawing/2014/main" id="{9626F1B6-84A2-451A-951B-E85DDDD21CA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27" name="二等辺三角形 726">
                    <a:extLst>
                      <a:ext uri="{FF2B5EF4-FFF2-40B4-BE49-F238E27FC236}">
                        <a16:creationId xmlns:a16="http://schemas.microsoft.com/office/drawing/2014/main" id="{1DDCC265-9152-42D4-A2FD-7AAB36A4F0A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28" name="二等辺三角形 727">
                    <a:extLst>
                      <a:ext uri="{FF2B5EF4-FFF2-40B4-BE49-F238E27FC236}">
                        <a16:creationId xmlns:a16="http://schemas.microsoft.com/office/drawing/2014/main" id="{E94E3EDD-FF77-4724-82BE-7580FCB587C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29" name="二等辺三角形 728">
                    <a:extLst>
                      <a:ext uri="{FF2B5EF4-FFF2-40B4-BE49-F238E27FC236}">
                        <a16:creationId xmlns:a16="http://schemas.microsoft.com/office/drawing/2014/main" id="{9CAA8F8F-389C-4EC2-9179-D9B987B66DB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730" name="グループ化 729">
                    <a:extLst>
                      <a:ext uri="{FF2B5EF4-FFF2-40B4-BE49-F238E27FC236}">
                        <a16:creationId xmlns:a16="http://schemas.microsoft.com/office/drawing/2014/main" id="{FE59EE27-3FA9-4C7E-A792-A7CC3694BC42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731" name="楕円 19">
                      <a:extLst>
                        <a:ext uri="{FF2B5EF4-FFF2-40B4-BE49-F238E27FC236}">
                          <a16:creationId xmlns:a16="http://schemas.microsoft.com/office/drawing/2014/main" id="{83837E36-29C9-429B-B0D7-0740E04B0AA6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32" name="楕円 19">
                      <a:extLst>
                        <a:ext uri="{FF2B5EF4-FFF2-40B4-BE49-F238E27FC236}">
                          <a16:creationId xmlns:a16="http://schemas.microsoft.com/office/drawing/2014/main" id="{2F8F2867-65D5-4ACA-959D-F389D8CDB231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33" name="楕円 19">
                      <a:extLst>
                        <a:ext uri="{FF2B5EF4-FFF2-40B4-BE49-F238E27FC236}">
                          <a16:creationId xmlns:a16="http://schemas.microsoft.com/office/drawing/2014/main" id="{2A22B6C9-95BA-46C0-86E9-64A9242116F7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34" name="楕円 19">
                      <a:extLst>
                        <a:ext uri="{FF2B5EF4-FFF2-40B4-BE49-F238E27FC236}">
                          <a16:creationId xmlns:a16="http://schemas.microsoft.com/office/drawing/2014/main" id="{E93EE4F3-5E21-4C00-9C95-D20581EFBAC1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35" name="楕円 19">
                      <a:extLst>
                        <a:ext uri="{FF2B5EF4-FFF2-40B4-BE49-F238E27FC236}">
                          <a16:creationId xmlns:a16="http://schemas.microsoft.com/office/drawing/2014/main" id="{E71846F8-5CCB-4432-A6A5-FE0789A0D093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</p:grpSp>
        </p:grpSp>
        <p:grpSp>
          <p:nvGrpSpPr>
            <p:cNvPr id="569" name="グループ化 568">
              <a:extLst>
                <a:ext uri="{FF2B5EF4-FFF2-40B4-BE49-F238E27FC236}">
                  <a16:creationId xmlns:a16="http://schemas.microsoft.com/office/drawing/2014/main" id="{F90DA436-A912-4894-B89E-CECF154E7BDE}"/>
                </a:ext>
              </a:extLst>
            </p:cNvPr>
            <p:cNvGrpSpPr/>
            <p:nvPr/>
          </p:nvGrpSpPr>
          <p:grpSpPr>
            <a:xfrm rot="21112670">
              <a:off x="658088" y="5430238"/>
              <a:ext cx="1808255" cy="1055287"/>
              <a:chOff x="561953" y="5179874"/>
              <a:chExt cx="1474002" cy="860219"/>
            </a:xfrm>
          </p:grpSpPr>
          <p:grpSp>
            <p:nvGrpSpPr>
              <p:cNvPr id="570" name="グループ化 569">
                <a:extLst>
                  <a:ext uri="{FF2B5EF4-FFF2-40B4-BE49-F238E27FC236}">
                    <a16:creationId xmlns:a16="http://schemas.microsoft.com/office/drawing/2014/main" id="{AFB0F018-1994-4069-8D7A-5E6455EC61B5}"/>
                  </a:ext>
                </a:extLst>
              </p:cNvPr>
              <p:cNvGrpSpPr/>
              <p:nvPr/>
            </p:nvGrpSpPr>
            <p:grpSpPr>
              <a:xfrm rot="3600000">
                <a:off x="1019074" y="4765481"/>
                <a:ext cx="362908" cy="1191693"/>
                <a:chOff x="3571656" y="1966008"/>
                <a:chExt cx="682229" cy="2240258"/>
              </a:xfrm>
            </p:grpSpPr>
            <p:grpSp>
              <p:nvGrpSpPr>
                <p:cNvPr id="682" name="グループ化 681">
                  <a:extLst>
                    <a:ext uri="{FF2B5EF4-FFF2-40B4-BE49-F238E27FC236}">
                      <a16:creationId xmlns:a16="http://schemas.microsoft.com/office/drawing/2014/main" id="{6A9688BB-0074-4C1A-B1F1-DDD8F884B1B5}"/>
                    </a:ext>
                  </a:extLst>
                </p:cNvPr>
                <p:cNvGrpSpPr/>
                <p:nvPr/>
              </p:nvGrpSpPr>
              <p:grpSpPr>
                <a:xfrm>
                  <a:off x="3800276" y="196600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707" name="台形 706">
                    <a:extLst>
                      <a:ext uri="{FF2B5EF4-FFF2-40B4-BE49-F238E27FC236}">
                        <a16:creationId xmlns:a16="http://schemas.microsoft.com/office/drawing/2014/main" id="{02E9C559-EBED-406D-B126-023ADCCFEC1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08" name="二等辺三角形 707">
                    <a:extLst>
                      <a:ext uri="{FF2B5EF4-FFF2-40B4-BE49-F238E27FC236}">
                        <a16:creationId xmlns:a16="http://schemas.microsoft.com/office/drawing/2014/main" id="{91130AB6-BDEB-4D8C-86D9-056438BBD2E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09" name="二等辺三角形 708">
                    <a:extLst>
                      <a:ext uri="{FF2B5EF4-FFF2-40B4-BE49-F238E27FC236}">
                        <a16:creationId xmlns:a16="http://schemas.microsoft.com/office/drawing/2014/main" id="{595C470A-2442-4FD3-AFB9-E83A6739283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10" name="二等辺三角形 709">
                    <a:extLst>
                      <a:ext uri="{FF2B5EF4-FFF2-40B4-BE49-F238E27FC236}">
                        <a16:creationId xmlns:a16="http://schemas.microsoft.com/office/drawing/2014/main" id="{0C2D3AD7-FDC2-465D-886C-13285366ECD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11" name="二等辺三角形 710">
                    <a:extLst>
                      <a:ext uri="{FF2B5EF4-FFF2-40B4-BE49-F238E27FC236}">
                        <a16:creationId xmlns:a16="http://schemas.microsoft.com/office/drawing/2014/main" id="{85E6D446-5F4C-4D12-B26B-93238F52423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712" name="グループ化 711">
                    <a:extLst>
                      <a:ext uri="{FF2B5EF4-FFF2-40B4-BE49-F238E27FC236}">
                        <a16:creationId xmlns:a16="http://schemas.microsoft.com/office/drawing/2014/main" id="{C5BE98BF-7500-42C1-A9C6-ADFB6F86BA63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713" name="楕円 19">
                      <a:extLst>
                        <a:ext uri="{FF2B5EF4-FFF2-40B4-BE49-F238E27FC236}">
                          <a16:creationId xmlns:a16="http://schemas.microsoft.com/office/drawing/2014/main" id="{60A997E7-52F7-4E9B-A61A-9463E3B444A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14" name="楕円 19">
                      <a:extLst>
                        <a:ext uri="{FF2B5EF4-FFF2-40B4-BE49-F238E27FC236}">
                          <a16:creationId xmlns:a16="http://schemas.microsoft.com/office/drawing/2014/main" id="{54A3A73A-5E41-48F2-865A-CB6B5219D466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15" name="楕円 19">
                      <a:extLst>
                        <a:ext uri="{FF2B5EF4-FFF2-40B4-BE49-F238E27FC236}">
                          <a16:creationId xmlns:a16="http://schemas.microsoft.com/office/drawing/2014/main" id="{F38C9025-1E55-461C-94D7-BF59F72E047E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16" name="楕円 19">
                      <a:extLst>
                        <a:ext uri="{FF2B5EF4-FFF2-40B4-BE49-F238E27FC236}">
                          <a16:creationId xmlns:a16="http://schemas.microsoft.com/office/drawing/2014/main" id="{72B87F2E-E08C-4AD7-9F83-FD418D673EC9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17" name="楕円 19">
                      <a:extLst>
                        <a:ext uri="{FF2B5EF4-FFF2-40B4-BE49-F238E27FC236}">
                          <a16:creationId xmlns:a16="http://schemas.microsoft.com/office/drawing/2014/main" id="{60C3B80B-3FAC-4B98-8D63-E403E7348A36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683" name="グループ化 682">
                  <a:extLst>
                    <a:ext uri="{FF2B5EF4-FFF2-40B4-BE49-F238E27FC236}">
                      <a16:creationId xmlns:a16="http://schemas.microsoft.com/office/drawing/2014/main" id="{2587BA07-94DB-4963-9176-6055F9A89B8C}"/>
                    </a:ext>
                  </a:extLst>
                </p:cNvPr>
                <p:cNvGrpSpPr/>
                <p:nvPr/>
              </p:nvGrpSpPr>
              <p:grpSpPr>
                <a:xfrm rot="21365964">
                  <a:off x="3571656" y="198237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696" name="台形 695">
                    <a:extLst>
                      <a:ext uri="{FF2B5EF4-FFF2-40B4-BE49-F238E27FC236}">
                        <a16:creationId xmlns:a16="http://schemas.microsoft.com/office/drawing/2014/main" id="{7CC1B119-7B9F-4A7D-9E54-0775093FEBA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97" name="二等辺三角形 696">
                    <a:extLst>
                      <a:ext uri="{FF2B5EF4-FFF2-40B4-BE49-F238E27FC236}">
                        <a16:creationId xmlns:a16="http://schemas.microsoft.com/office/drawing/2014/main" id="{6AC624D3-E06E-4EDD-9FE6-35A7AB334CE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98" name="二等辺三角形 697">
                    <a:extLst>
                      <a:ext uri="{FF2B5EF4-FFF2-40B4-BE49-F238E27FC236}">
                        <a16:creationId xmlns:a16="http://schemas.microsoft.com/office/drawing/2014/main" id="{13FF307D-5A99-4412-9E41-3016E08B5DC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99" name="二等辺三角形 698">
                    <a:extLst>
                      <a:ext uri="{FF2B5EF4-FFF2-40B4-BE49-F238E27FC236}">
                        <a16:creationId xmlns:a16="http://schemas.microsoft.com/office/drawing/2014/main" id="{9E4CB496-022F-4560-BBB2-C397F05E6DF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700" name="二等辺三角形 699">
                    <a:extLst>
                      <a:ext uri="{FF2B5EF4-FFF2-40B4-BE49-F238E27FC236}">
                        <a16:creationId xmlns:a16="http://schemas.microsoft.com/office/drawing/2014/main" id="{48EB97CA-6D63-4B38-9B19-68B55F0BE69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701" name="グループ化 700">
                    <a:extLst>
                      <a:ext uri="{FF2B5EF4-FFF2-40B4-BE49-F238E27FC236}">
                        <a16:creationId xmlns:a16="http://schemas.microsoft.com/office/drawing/2014/main" id="{9434DF6D-7F06-42DC-B812-52F74EA4729D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702" name="楕円 19">
                      <a:extLst>
                        <a:ext uri="{FF2B5EF4-FFF2-40B4-BE49-F238E27FC236}">
                          <a16:creationId xmlns:a16="http://schemas.microsoft.com/office/drawing/2014/main" id="{EF180869-21C8-4A89-BE3E-E5E209955723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03" name="楕円 19">
                      <a:extLst>
                        <a:ext uri="{FF2B5EF4-FFF2-40B4-BE49-F238E27FC236}">
                          <a16:creationId xmlns:a16="http://schemas.microsoft.com/office/drawing/2014/main" id="{6B6F5140-6D9F-44F9-B956-5FD0225BBB46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04" name="楕円 19">
                      <a:extLst>
                        <a:ext uri="{FF2B5EF4-FFF2-40B4-BE49-F238E27FC236}">
                          <a16:creationId xmlns:a16="http://schemas.microsoft.com/office/drawing/2014/main" id="{D7890B0D-CF90-4A97-A7B7-8B658BEBF46A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05" name="楕円 19">
                      <a:extLst>
                        <a:ext uri="{FF2B5EF4-FFF2-40B4-BE49-F238E27FC236}">
                          <a16:creationId xmlns:a16="http://schemas.microsoft.com/office/drawing/2014/main" id="{7AFBA211-B1D8-4E41-A1A3-D45D3ECAF431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706" name="楕円 19">
                      <a:extLst>
                        <a:ext uri="{FF2B5EF4-FFF2-40B4-BE49-F238E27FC236}">
                          <a16:creationId xmlns:a16="http://schemas.microsoft.com/office/drawing/2014/main" id="{73550C5F-FC3D-453E-B570-F09EB9128175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684" name="グループ化 683">
                  <a:extLst>
                    <a:ext uri="{FF2B5EF4-FFF2-40B4-BE49-F238E27FC236}">
                      <a16:creationId xmlns:a16="http://schemas.microsoft.com/office/drawing/2014/main" id="{2ED1F66E-B7F4-4BDD-BAB2-19CB796A574D}"/>
                    </a:ext>
                  </a:extLst>
                </p:cNvPr>
                <p:cNvGrpSpPr/>
                <p:nvPr/>
              </p:nvGrpSpPr>
              <p:grpSpPr>
                <a:xfrm rot="234036" flipH="1">
                  <a:off x="4028860" y="1982377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685" name="台形 684">
                    <a:extLst>
                      <a:ext uri="{FF2B5EF4-FFF2-40B4-BE49-F238E27FC236}">
                        <a16:creationId xmlns:a16="http://schemas.microsoft.com/office/drawing/2014/main" id="{FF4750FB-BAEF-4015-BECB-B5703DE07B4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86" name="二等辺三角形 685">
                    <a:extLst>
                      <a:ext uri="{FF2B5EF4-FFF2-40B4-BE49-F238E27FC236}">
                        <a16:creationId xmlns:a16="http://schemas.microsoft.com/office/drawing/2014/main" id="{7594F7C6-A663-47C5-8C08-A4BAFA71267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87" name="二等辺三角形 686">
                    <a:extLst>
                      <a:ext uri="{FF2B5EF4-FFF2-40B4-BE49-F238E27FC236}">
                        <a16:creationId xmlns:a16="http://schemas.microsoft.com/office/drawing/2014/main" id="{79BEEB30-47B7-461D-BE68-F777D573C56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88" name="二等辺三角形 687">
                    <a:extLst>
                      <a:ext uri="{FF2B5EF4-FFF2-40B4-BE49-F238E27FC236}">
                        <a16:creationId xmlns:a16="http://schemas.microsoft.com/office/drawing/2014/main" id="{84780C68-D23B-46A9-AA6F-24BCB959F9F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89" name="二等辺三角形 688">
                    <a:extLst>
                      <a:ext uri="{FF2B5EF4-FFF2-40B4-BE49-F238E27FC236}">
                        <a16:creationId xmlns:a16="http://schemas.microsoft.com/office/drawing/2014/main" id="{B5348B3E-9CE7-4ED4-9C6A-B2936653C7B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690" name="グループ化 689">
                    <a:extLst>
                      <a:ext uri="{FF2B5EF4-FFF2-40B4-BE49-F238E27FC236}">
                        <a16:creationId xmlns:a16="http://schemas.microsoft.com/office/drawing/2014/main" id="{09F80CAB-BF42-4213-B2E5-84C2D4D2D4DC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691" name="楕円 19">
                      <a:extLst>
                        <a:ext uri="{FF2B5EF4-FFF2-40B4-BE49-F238E27FC236}">
                          <a16:creationId xmlns:a16="http://schemas.microsoft.com/office/drawing/2014/main" id="{CF8A2DEC-2920-4A1E-8FB6-4C6A0DC53BC8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92" name="楕円 19">
                      <a:extLst>
                        <a:ext uri="{FF2B5EF4-FFF2-40B4-BE49-F238E27FC236}">
                          <a16:creationId xmlns:a16="http://schemas.microsoft.com/office/drawing/2014/main" id="{3707702C-59E2-4E56-966D-CDB2A1699E11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93" name="楕円 19">
                      <a:extLst>
                        <a:ext uri="{FF2B5EF4-FFF2-40B4-BE49-F238E27FC236}">
                          <a16:creationId xmlns:a16="http://schemas.microsoft.com/office/drawing/2014/main" id="{700B382B-15F6-42BD-8795-3E8FE0AD22F9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94" name="楕円 19">
                      <a:extLst>
                        <a:ext uri="{FF2B5EF4-FFF2-40B4-BE49-F238E27FC236}">
                          <a16:creationId xmlns:a16="http://schemas.microsoft.com/office/drawing/2014/main" id="{BA3FCD87-CFB7-4346-8974-9F247D9ABCE2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95" name="楕円 19">
                      <a:extLst>
                        <a:ext uri="{FF2B5EF4-FFF2-40B4-BE49-F238E27FC236}">
                          <a16:creationId xmlns:a16="http://schemas.microsoft.com/office/drawing/2014/main" id="{04AD3EC4-BD69-4D40-93E4-73756F9D62E2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</p:grpSp>
          <p:grpSp>
            <p:nvGrpSpPr>
              <p:cNvPr id="571" name="グループ化 570">
                <a:extLst>
                  <a:ext uri="{FF2B5EF4-FFF2-40B4-BE49-F238E27FC236}">
                    <a16:creationId xmlns:a16="http://schemas.microsoft.com/office/drawing/2014/main" id="{222B5DCF-18B3-45A8-99BF-C174C8D19549}"/>
                  </a:ext>
                </a:extLst>
              </p:cNvPr>
              <p:cNvGrpSpPr/>
              <p:nvPr/>
            </p:nvGrpSpPr>
            <p:grpSpPr>
              <a:xfrm rot="4010478">
                <a:off x="1172898" y="4953488"/>
                <a:ext cx="362908" cy="1191693"/>
                <a:chOff x="3571656" y="1966008"/>
                <a:chExt cx="682229" cy="2240258"/>
              </a:xfrm>
            </p:grpSpPr>
            <p:grpSp>
              <p:nvGrpSpPr>
                <p:cNvPr id="646" name="グループ化 645">
                  <a:extLst>
                    <a:ext uri="{FF2B5EF4-FFF2-40B4-BE49-F238E27FC236}">
                      <a16:creationId xmlns:a16="http://schemas.microsoft.com/office/drawing/2014/main" id="{4B2388FE-07B9-45BE-9F84-8AD31FFED779}"/>
                    </a:ext>
                  </a:extLst>
                </p:cNvPr>
                <p:cNvGrpSpPr/>
                <p:nvPr/>
              </p:nvGrpSpPr>
              <p:grpSpPr>
                <a:xfrm>
                  <a:off x="3800276" y="196600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671" name="台形 670">
                    <a:extLst>
                      <a:ext uri="{FF2B5EF4-FFF2-40B4-BE49-F238E27FC236}">
                        <a16:creationId xmlns:a16="http://schemas.microsoft.com/office/drawing/2014/main" id="{765F7E30-A53F-447B-9C56-3A499CD1971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72" name="二等辺三角形 671">
                    <a:extLst>
                      <a:ext uri="{FF2B5EF4-FFF2-40B4-BE49-F238E27FC236}">
                        <a16:creationId xmlns:a16="http://schemas.microsoft.com/office/drawing/2014/main" id="{D225C9F3-59AC-4F1D-88F0-642CCD0B842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73" name="二等辺三角形 672">
                    <a:extLst>
                      <a:ext uri="{FF2B5EF4-FFF2-40B4-BE49-F238E27FC236}">
                        <a16:creationId xmlns:a16="http://schemas.microsoft.com/office/drawing/2014/main" id="{8AAE346F-172A-48F8-BDB9-499E42B37D3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74" name="二等辺三角形 673">
                    <a:extLst>
                      <a:ext uri="{FF2B5EF4-FFF2-40B4-BE49-F238E27FC236}">
                        <a16:creationId xmlns:a16="http://schemas.microsoft.com/office/drawing/2014/main" id="{5CA3DF0D-192C-491C-86E3-D24466E494C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75" name="二等辺三角形 674">
                    <a:extLst>
                      <a:ext uri="{FF2B5EF4-FFF2-40B4-BE49-F238E27FC236}">
                        <a16:creationId xmlns:a16="http://schemas.microsoft.com/office/drawing/2014/main" id="{53C96BDF-900C-4616-8997-5D333518825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676" name="グループ化 675">
                    <a:extLst>
                      <a:ext uri="{FF2B5EF4-FFF2-40B4-BE49-F238E27FC236}">
                        <a16:creationId xmlns:a16="http://schemas.microsoft.com/office/drawing/2014/main" id="{BB9ADFEC-5916-4896-9D54-0A1B8BBEDCFD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677" name="楕円 19">
                      <a:extLst>
                        <a:ext uri="{FF2B5EF4-FFF2-40B4-BE49-F238E27FC236}">
                          <a16:creationId xmlns:a16="http://schemas.microsoft.com/office/drawing/2014/main" id="{8D174E06-2636-436A-B44F-70F6B85F46CF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78" name="楕円 19">
                      <a:extLst>
                        <a:ext uri="{FF2B5EF4-FFF2-40B4-BE49-F238E27FC236}">
                          <a16:creationId xmlns:a16="http://schemas.microsoft.com/office/drawing/2014/main" id="{590D361F-B452-4EBB-A642-CE57BDDD25E6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79" name="楕円 19">
                      <a:extLst>
                        <a:ext uri="{FF2B5EF4-FFF2-40B4-BE49-F238E27FC236}">
                          <a16:creationId xmlns:a16="http://schemas.microsoft.com/office/drawing/2014/main" id="{1AF20B75-ADEE-4BCD-A4CE-DA5AA2669137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80" name="楕円 19">
                      <a:extLst>
                        <a:ext uri="{FF2B5EF4-FFF2-40B4-BE49-F238E27FC236}">
                          <a16:creationId xmlns:a16="http://schemas.microsoft.com/office/drawing/2014/main" id="{ADC09DE4-8898-499E-9297-CFA072EF3E22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81" name="楕円 19">
                      <a:extLst>
                        <a:ext uri="{FF2B5EF4-FFF2-40B4-BE49-F238E27FC236}">
                          <a16:creationId xmlns:a16="http://schemas.microsoft.com/office/drawing/2014/main" id="{57A6E3B4-B9F2-463B-91EA-9069D5339415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647" name="グループ化 646">
                  <a:extLst>
                    <a:ext uri="{FF2B5EF4-FFF2-40B4-BE49-F238E27FC236}">
                      <a16:creationId xmlns:a16="http://schemas.microsoft.com/office/drawing/2014/main" id="{22368292-30AB-4990-86D7-9EF4EB78B1E0}"/>
                    </a:ext>
                  </a:extLst>
                </p:cNvPr>
                <p:cNvGrpSpPr/>
                <p:nvPr/>
              </p:nvGrpSpPr>
              <p:grpSpPr>
                <a:xfrm rot="21365964">
                  <a:off x="3571656" y="198237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660" name="台形 659">
                    <a:extLst>
                      <a:ext uri="{FF2B5EF4-FFF2-40B4-BE49-F238E27FC236}">
                        <a16:creationId xmlns:a16="http://schemas.microsoft.com/office/drawing/2014/main" id="{ECD9F5FA-0D90-49D7-9B45-A69BC1286FA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61" name="二等辺三角形 660">
                    <a:extLst>
                      <a:ext uri="{FF2B5EF4-FFF2-40B4-BE49-F238E27FC236}">
                        <a16:creationId xmlns:a16="http://schemas.microsoft.com/office/drawing/2014/main" id="{C3B888D8-99C9-4B03-A1C1-C7B60D75E64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62" name="二等辺三角形 661">
                    <a:extLst>
                      <a:ext uri="{FF2B5EF4-FFF2-40B4-BE49-F238E27FC236}">
                        <a16:creationId xmlns:a16="http://schemas.microsoft.com/office/drawing/2014/main" id="{2D1CB1F0-BB9D-4633-9862-23005CA9237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63" name="二等辺三角形 662">
                    <a:extLst>
                      <a:ext uri="{FF2B5EF4-FFF2-40B4-BE49-F238E27FC236}">
                        <a16:creationId xmlns:a16="http://schemas.microsoft.com/office/drawing/2014/main" id="{41A355F4-8FBB-4402-9D3E-E7518343281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64" name="二等辺三角形 663">
                    <a:extLst>
                      <a:ext uri="{FF2B5EF4-FFF2-40B4-BE49-F238E27FC236}">
                        <a16:creationId xmlns:a16="http://schemas.microsoft.com/office/drawing/2014/main" id="{6A9EFB40-694C-481B-9933-D8D8387A94E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665" name="グループ化 664">
                    <a:extLst>
                      <a:ext uri="{FF2B5EF4-FFF2-40B4-BE49-F238E27FC236}">
                        <a16:creationId xmlns:a16="http://schemas.microsoft.com/office/drawing/2014/main" id="{6C5F1171-551A-4F5B-9EA6-1789CC83EF47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666" name="楕円 19">
                      <a:extLst>
                        <a:ext uri="{FF2B5EF4-FFF2-40B4-BE49-F238E27FC236}">
                          <a16:creationId xmlns:a16="http://schemas.microsoft.com/office/drawing/2014/main" id="{192B7BEB-E81B-4397-8114-46834AEB2A66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67" name="楕円 19">
                      <a:extLst>
                        <a:ext uri="{FF2B5EF4-FFF2-40B4-BE49-F238E27FC236}">
                          <a16:creationId xmlns:a16="http://schemas.microsoft.com/office/drawing/2014/main" id="{54830B8F-2317-4E5B-96D3-990893B2B99C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68" name="楕円 19">
                      <a:extLst>
                        <a:ext uri="{FF2B5EF4-FFF2-40B4-BE49-F238E27FC236}">
                          <a16:creationId xmlns:a16="http://schemas.microsoft.com/office/drawing/2014/main" id="{A2BF29BF-5EED-4EA3-8E3F-05C692635750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69" name="楕円 19">
                      <a:extLst>
                        <a:ext uri="{FF2B5EF4-FFF2-40B4-BE49-F238E27FC236}">
                          <a16:creationId xmlns:a16="http://schemas.microsoft.com/office/drawing/2014/main" id="{B75738BB-8B11-4289-9318-0B5DA21EDECF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70" name="楕円 19">
                      <a:extLst>
                        <a:ext uri="{FF2B5EF4-FFF2-40B4-BE49-F238E27FC236}">
                          <a16:creationId xmlns:a16="http://schemas.microsoft.com/office/drawing/2014/main" id="{7E65FD94-9D69-40BE-95EF-728B32FDA43F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648" name="グループ化 647">
                  <a:extLst>
                    <a:ext uri="{FF2B5EF4-FFF2-40B4-BE49-F238E27FC236}">
                      <a16:creationId xmlns:a16="http://schemas.microsoft.com/office/drawing/2014/main" id="{6C7499D7-90FF-4C80-9BA6-1E4233CCD706}"/>
                    </a:ext>
                  </a:extLst>
                </p:cNvPr>
                <p:cNvGrpSpPr/>
                <p:nvPr/>
              </p:nvGrpSpPr>
              <p:grpSpPr>
                <a:xfrm rot="234036" flipH="1">
                  <a:off x="4028860" y="1982377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649" name="台形 648">
                    <a:extLst>
                      <a:ext uri="{FF2B5EF4-FFF2-40B4-BE49-F238E27FC236}">
                        <a16:creationId xmlns:a16="http://schemas.microsoft.com/office/drawing/2014/main" id="{6473EA1B-F461-4503-8D2C-EF2C7E277FA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50" name="二等辺三角形 649">
                    <a:extLst>
                      <a:ext uri="{FF2B5EF4-FFF2-40B4-BE49-F238E27FC236}">
                        <a16:creationId xmlns:a16="http://schemas.microsoft.com/office/drawing/2014/main" id="{2128CDBA-0104-4405-8185-9FFE6B097EA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51" name="二等辺三角形 650">
                    <a:extLst>
                      <a:ext uri="{FF2B5EF4-FFF2-40B4-BE49-F238E27FC236}">
                        <a16:creationId xmlns:a16="http://schemas.microsoft.com/office/drawing/2014/main" id="{F8F4440D-640A-42B1-994C-941308E32F2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52" name="二等辺三角形 651">
                    <a:extLst>
                      <a:ext uri="{FF2B5EF4-FFF2-40B4-BE49-F238E27FC236}">
                        <a16:creationId xmlns:a16="http://schemas.microsoft.com/office/drawing/2014/main" id="{8E59CD92-D8E1-45A7-AE76-4DF7C8FBE2D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53" name="二等辺三角形 652">
                    <a:extLst>
                      <a:ext uri="{FF2B5EF4-FFF2-40B4-BE49-F238E27FC236}">
                        <a16:creationId xmlns:a16="http://schemas.microsoft.com/office/drawing/2014/main" id="{03EFA8AF-57A3-443D-8757-4CB36F629A7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654" name="グループ化 653">
                    <a:extLst>
                      <a:ext uri="{FF2B5EF4-FFF2-40B4-BE49-F238E27FC236}">
                        <a16:creationId xmlns:a16="http://schemas.microsoft.com/office/drawing/2014/main" id="{A80B0042-147D-49B9-ABA4-7FC0738E672A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655" name="楕円 19">
                      <a:extLst>
                        <a:ext uri="{FF2B5EF4-FFF2-40B4-BE49-F238E27FC236}">
                          <a16:creationId xmlns:a16="http://schemas.microsoft.com/office/drawing/2014/main" id="{3976D670-D62E-4A1F-9857-3AB7220EB7DD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56" name="楕円 19">
                      <a:extLst>
                        <a:ext uri="{FF2B5EF4-FFF2-40B4-BE49-F238E27FC236}">
                          <a16:creationId xmlns:a16="http://schemas.microsoft.com/office/drawing/2014/main" id="{ACE4129D-38BA-480B-A0B6-EF20BBFF9D23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57" name="楕円 19">
                      <a:extLst>
                        <a:ext uri="{FF2B5EF4-FFF2-40B4-BE49-F238E27FC236}">
                          <a16:creationId xmlns:a16="http://schemas.microsoft.com/office/drawing/2014/main" id="{2DAA4D79-3DE0-47EF-85DD-30FFD0D9BE4E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58" name="楕円 19">
                      <a:extLst>
                        <a:ext uri="{FF2B5EF4-FFF2-40B4-BE49-F238E27FC236}">
                          <a16:creationId xmlns:a16="http://schemas.microsoft.com/office/drawing/2014/main" id="{B7CFDF31-5ABF-4A79-A80C-D64F7F0C8A79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59" name="楕円 19">
                      <a:extLst>
                        <a:ext uri="{FF2B5EF4-FFF2-40B4-BE49-F238E27FC236}">
                          <a16:creationId xmlns:a16="http://schemas.microsoft.com/office/drawing/2014/main" id="{2E10BADB-80F8-4726-858A-45CEE8F1A51C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</p:grpSp>
          <p:grpSp>
            <p:nvGrpSpPr>
              <p:cNvPr id="572" name="グループ化 571">
                <a:extLst>
                  <a:ext uri="{FF2B5EF4-FFF2-40B4-BE49-F238E27FC236}">
                    <a16:creationId xmlns:a16="http://schemas.microsoft.com/office/drawing/2014/main" id="{08AEBAFE-B2EB-4B51-BFFC-AA511F90062D}"/>
                  </a:ext>
                </a:extLst>
              </p:cNvPr>
              <p:cNvGrpSpPr/>
              <p:nvPr/>
            </p:nvGrpSpPr>
            <p:grpSpPr>
              <a:xfrm rot="4673572">
                <a:off x="1258655" y="5262792"/>
                <a:ext cx="362908" cy="1191693"/>
                <a:chOff x="3571656" y="1966008"/>
                <a:chExt cx="682229" cy="2240258"/>
              </a:xfrm>
            </p:grpSpPr>
            <p:grpSp>
              <p:nvGrpSpPr>
                <p:cNvPr id="610" name="グループ化 609">
                  <a:extLst>
                    <a:ext uri="{FF2B5EF4-FFF2-40B4-BE49-F238E27FC236}">
                      <a16:creationId xmlns:a16="http://schemas.microsoft.com/office/drawing/2014/main" id="{28CF19CF-1662-4195-BE3F-011AFBA104A4}"/>
                    </a:ext>
                  </a:extLst>
                </p:cNvPr>
                <p:cNvGrpSpPr/>
                <p:nvPr/>
              </p:nvGrpSpPr>
              <p:grpSpPr>
                <a:xfrm>
                  <a:off x="3800276" y="196600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635" name="台形 634">
                    <a:extLst>
                      <a:ext uri="{FF2B5EF4-FFF2-40B4-BE49-F238E27FC236}">
                        <a16:creationId xmlns:a16="http://schemas.microsoft.com/office/drawing/2014/main" id="{BC967C6A-E386-4EF1-A64E-AB07C2F4D0D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36" name="二等辺三角形 635">
                    <a:extLst>
                      <a:ext uri="{FF2B5EF4-FFF2-40B4-BE49-F238E27FC236}">
                        <a16:creationId xmlns:a16="http://schemas.microsoft.com/office/drawing/2014/main" id="{0D74E935-1C5C-48DC-8202-D4EE7D3A3D1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37" name="二等辺三角形 636">
                    <a:extLst>
                      <a:ext uri="{FF2B5EF4-FFF2-40B4-BE49-F238E27FC236}">
                        <a16:creationId xmlns:a16="http://schemas.microsoft.com/office/drawing/2014/main" id="{CA969229-9C1D-403F-BABC-C9381868024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38" name="二等辺三角形 637">
                    <a:extLst>
                      <a:ext uri="{FF2B5EF4-FFF2-40B4-BE49-F238E27FC236}">
                        <a16:creationId xmlns:a16="http://schemas.microsoft.com/office/drawing/2014/main" id="{22577817-1800-4EA3-B5CA-40F7E79BB71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39" name="二等辺三角形 638">
                    <a:extLst>
                      <a:ext uri="{FF2B5EF4-FFF2-40B4-BE49-F238E27FC236}">
                        <a16:creationId xmlns:a16="http://schemas.microsoft.com/office/drawing/2014/main" id="{B26CB0EF-E176-4D02-9D85-D3B7A0A5C36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640" name="グループ化 639">
                    <a:extLst>
                      <a:ext uri="{FF2B5EF4-FFF2-40B4-BE49-F238E27FC236}">
                        <a16:creationId xmlns:a16="http://schemas.microsoft.com/office/drawing/2014/main" id="{EFE2EA21-8C21-4FCC-8FE4-6B554CEC1826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641" name="楕円 19">
                      <a:extLst>
                        <a:ext uri="{FF2B5EF4-FFF2-40B4-BE49-F238E27FC236}">
                          <a16:creationId xmlns:a16="http://schemas.microsoft.com/office/drawing/2014/main" id="{C6F10A49-E61E-47F5-B225-74B190B4A96D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42" name="楕円 19">
                      <a:extLst>
                        <a:ext uri="{FF2B5EF4-FFF2-40B4-BE49-F238E27FC236}">
                          <a16:creationId xmlns:a16="http://schemas.microsoft.com/office/drawing/2014/main" id="{9A78849D-84ED-4D7C-81DD-14243E37BBFB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43" name="楕円 19">
                      <a:extLst>
                        <a:ext uri="{FF2B5EF4-FFF2-40B4-BE49-F238E27FC236}">
                          <a16:creationId xmlns:a16="http://schemas.microsoft.com/office/drawing/2014/main" id="{45584CF7-7DB8-4556-9BDF-ED5FE5B74995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44" name="楕円 19">
                      <a:extLst>
                        <a:ext uri="{FF2B5EF4-FFF2-40B4-BE49-F238E27FC236}">
                          <a16:creationId xmlns:a16="http://schemas.microsoft.com/office/drawing/2014/main" id="{712321FA-8721-490D-A085-2393183C9DF9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45" name="楕円 19">
                      <a:extLst>
                        <a:ext uri="{FF2B5EF4-FFF2-40B4-BE49-F238E27FC236}">
                          <a16:creationId xmlns:a16="http://schemas.microsoft.com/office/drawing/2014/main" id="{49DCF27D-5A13-49CC-BF93-D8223FF38A1B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611" name="グループ化 610">
                  <a:extLst>
                    <a:ext uri="{FF2B5EF4-FFF2-40B4-BE49-F238E27FC236}">
                      <a16:creationId xmlns:a16="http://schemas.microsoft.com/office/drawing/2014/main" id="{50B7A886-0142-4170-B3BB-DE21638178A3}"/>
                    </a:ext>
                  </a:extLst>
                </p:cNvPr>
                <p:cNvGrpSpPr/>
                <p:nvPr/>
              </p:nvGrpSpPr>
              <p:grpSpPr>
                <a:xfrm rot="21365964">
                  <a:off x="3571656" y="198237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624" name="台形 623">
                    <a:extLst>
                      <a:ext uri="{FF2B5EF4-FFF2-40B4-BE49-F238E27FC236}">
                        <a16:creationId xmlns:a16="http://schemas.microsoft.com/office/drawing/2014/main" id="{213FC325-C368-4F03-ACBE-161C30EF45F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25" name="二等辺三角形 624">
                    <a:extLst>
                      <a:ext uri="{FF2B5EF4-FFF2-40B4-BE49-F238E27FC236}">
                        <a16:creationId xmlns:a16="http://schemas.microsoft.com/office/drawing/2014/main" id="{A8829977-2E06-47B7-85FB-6718CCFB8A2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26" name="二等辺三角形 625">
                    <a:extLst>
                      <a:ext uri="{FF2B5EF4-FFF2-40B4-BE49-F238E27FC236}">
                        <a16:creationId xmlns:a16="http://schemas.microsoft.com/office/drawing/2014/main" id="{8108DC14-8E56-45CA-ACFE-565AB7177F8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27" name="二等辺三角形 626">
                    <a:extLst>
                      <a:ext uri="{FF2B5EF4-FFF2-40B4-BE49-F238E27FC236}">
                        <a16:creationId xmlns:a16="http://schemas.microsoft.com/office/drawing/2014/main" id="{E2A77FE1-9E85-477B-A5A1-31FC0929609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28" name="二等辺三角形 627">
                    <a:extLst>
                      <a:ext uri="{FF2B5EF4-FFF2-40B4-BE49-F238E27FC236}">
                        <a16:creationId xmlns:a16="http://schemas.microsoft.com/office/drawing/2014/main" id="{3FA0F361-72A4-44DF-AC82-95238457343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629" name="グループ化 628">
                    <a:extLst>
                      <a:ext uri="{FF2B5EF4-FFF2-40B4-BE49-F238E27FC236}">
                        <a16:creationId xmlns:a16="http://schemas.microsoft.com/office/drawing/2014/main" id="{6D0CAEA8-499C-47BC-9B05-6899FD59CFAC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630" name="楕円 19">
                      <a:extLst>
                        <a:ext uri="{FF2B5EF4-FFF2-40B4-BE49-F238E27FC236}">
                          <a16:creationId xmlns:a16="http://schemas.microsoft.com/office/drawing/2014/main" id="{53465612-072E-49E8-B84A-ECA7290A0F28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31" name="楕円 19">
                      <a:extLst>
                        <a:ext uri="{FF2B5EF4-FFF2-40B4-BE49-F238E27FC236}">
                          <a16:creationId xmlns:a16="http://schemas.microsoft.com/office/drawing/2014/main" id="{90AEBFB5-9C09-4EDE-B665-E65A1995E8E8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32" name="楕円 19">
                      <a:extLst>
                        <a:ext uri="{FF2B5EF4-FFF2-40B4-BE49-F238E27FC236}">
                          <a16:creationId xmlns:a16="http://schemas.microsoft.com/office/drawing/2014/main" id="{0F4DD7DC-27FA-4F3B-AB3C-B83568D7E32E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33" name="楕円 19">
                      <a:extLst>
                        <a:ext uri="{FF2B5EF4-FFF2-40B4-BE49-F238E27FC236}">
                          <a16:creationId xmlns:a16="http://schemas.microsoft.com/office/drawing/2014/main" id="{8B0DA766-188F-4854-BFF8-6F0DD03C7499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34" name="楕円 19">
                      <a:extLst>
                        <a:ext uri="{FF2B5EF4-FFF2-40B4-BE49-F238E27FC236}">
                          <a16:creationId xmlns:a16="http://schemas.microsoft.com/office/drawing/2014/main" id="{C9A72188-4DCD-4E49-B55B-EC26640B70AB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612" name="グループ化 611">
                  <a:extLst>
                    <a:ext uri="{FF2B5EF4-FFF2-40B4-BE49-F238E27FC236}">
                      <a16:creationId xmlns:a16="http://schemas.microsoft.com/office/drawing/2014/main" id="{4E1B3CEE-118B-430E-95DE-22DDAB654A2F}"/>
                    </a:ext>
                  </a:extLst>
                </p:cNvPr>
                <p:cNvGrpSpPr/>
                <p:nvPr/>
              </p:nvGrpSpPr>
              <p:grpSpPr>
                <a:xfrm rot="234036" flipH="1">
                  <a:off x="4028860" y="1982377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613" name="台形 612">
                    <a:extLst>
                      <a:ext uri="{FF2B5EF4-FFF2-40B4-BE49-F238E27FC236}">
                        <a16:creationId xmlns:a16="http://schemas.microsoft.com/office/drawing/2014/main" id="{9ADD3928-AB75-41ED-8952-5B1889D0174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14" name="二等辺三角形 613">
                    <a:extLst>
                      <a:ext uri="{FF2B5EF4-FFF2-40B4-BE49-F238E27FC236}">
                        <a16:creationId xmlns:a16="http://schemas.microsoft.com/office/drawing/2014/main" id="{CF3BB9A6-4C61-48C6-A3BA-C58F54D223C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15" name="二等辺三角形 614">
                    <a:extLst>
                      <a:ext uri="{FF2B5EF4-FFF2-40B4-BE49-F238E27FC236}">
                        <a16:creationId xmlns:a16="http://schemas.microsoft.com/office/drawing/2014/main" id="{51AD5186-1B35-461C-9D98-C7EC462CFCF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16" name="二等辺三角形 615">
                    <a:extLst>
                      <a:ext uri="{FF2B5EF4-FFF2-40B4-BE49-F238E27FC236}">
                        <a16:creationId xmlns:a16="http://schemas.microsoft.com/office/drawing/2014/main" id="{E11B88E0-825D-4861-9A6E-4143A0B5681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17" name="二等辺三角形 616">
                    <a:extLst>
                      <a:ext uri="{FF2B5EF4-FFF2-40B4-BE49-F238E27FC236}">
                        <a16:creationId xmlns:a16="http://schemas.microsoft.com/office/drawing/2014/main" id="{2E875FB7-D33B-404A-8543-47FACDFEE72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618" name="グループ化 617">
                    <a:extLst>
                      <a:ext uri="{FF2B5EF4-FFF2-40B4-BE49-F238E27FC236}">
                        <a16:creationId xmlns:a16="http://schemas.microsoft.com/office/drawing/2014/main" id="{A606D473-16EF-4FCE-8D26-1468C88BDD72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619" name="楕円 19">
                      <a:extLst>
                        <a:ext uri="{FF2B5EF4-FFF2-40B4-BE49-F238E27FC236}">
                          <a16:creationId xmlns:a16="http://schemas.microsoft.com/office/drawing/2014/main" id="{8E00F55B-7315-48EC-BF78-126120105B03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20" name="楕円 19">
                      <a:extLst>
                        <a:ext uri="{FF2B5EF4-FFF2-40B4-BE49-F238E27FC236}">
                          <a16:creationId xmlns:a16="http://schemas.microsoft.com/office/drawing/2014/main" id="{AE35C5B2-6BB0-45E7-BC5A-A3F38A9E848C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21" name="楕円 19">
                      <a:extLst>
                        <a:ext uri="{FF2B5EF4-FFF2-40B4-BE49-F238E27FC236}">
                          <a16:creationId xmlns:a16="http://schemas.microsoft.com/office/drawing/2014/main" id="{52B1DD43-27A8-4AB6-BF85-3599DE066D8D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22" name="楕円 19">
                      <a:extLst>
                        <a:ext uri="{FF2B5EF4-FFF2-40B4-BE49-F238E27FC236}">
                          <a16:creationId xmlns:a16="http://schemas.microsoft.com/office/drawing/2014/main" id="{C315F6D9-5196-4D3E-81FC-861984D9F578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23" name="楕円 19">
                      <a:extLst>
                        <a:ext uri="{FF2B5EF4-FFF2-40B4-BE49-F238E27FC236}">
                          <a16:creationId xmlns:a16="http://schemas.microsoft.com/office/drawing/2014/main" id="{9723630C-2C26-41E4-9809-922526D5CAD2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</p:grpSp>
          <p:grpSp>
            <p:nvGrpSpPr>
              <p:cNvPr id="573" name="グループ化 572">
                <a:extLst>
                  <a:ext uri="{FF2B5EF4-FFF2-40B4-BE49-F238E27FC236}">
                    <a16:creationId xmlns:a16="http://schemas.microsoft.com/office/drawing/2014/main" id="{3A18DA22-91AF-439C-9114-288DD9E0CE9F}"/>
                  </a:ext>
                </a:extLst>
              </p:cNvPr>
              <p:cNvGrpSpPr/>
              <p:nvPr/>
            </p:nvGrpSpPr>
            <p:grpSpPr>
              <a:xfrm rot="3600000">
                <a:off x="976346" y="5004762"/>
                <a:ext cx="362908" cy="1191693"/>
                <a:chOff x="3571656" y="1966008"/>
                <a:chExt cx="682229" cy="2240258"/>
              </a:xfrm>
            </p:grpSpPr>
            <p:grpSp>
              <p:nvGrpSpPr>
                <p:cNvPr id="574" name="グループ化 573">
                  <a:extLst>
                    <a:ext uri="{FF2B5EF4-FFF2-40B4-BE49-F238E27FC236}">
                      <a16:creationId xmlns:a16="http://schemas.microsoft.com/office/drawing/2014/main" id="{1809BFF6-B700-4C3A-8945-ADE46F0E496B}"/>
                    </a:ext>
                  </a:extLst>
                </p:cNvPr>
                <p:cNvGrpSpPr/>
                <p:nvPr/>
              </p:nvGrpSpPr>
              <p:grpSpPr>
                <a:xfrm>
                  <a:off x="3800276" y="196600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599" name="台形 598">
                    <a:extLst>
                      <a:ext uri="{FF2B5EF4-FFF2-40B4-BE49-F238E27FC236}">
                        <a16:creationId xmlns:a16="http://schemas.microsoft.com/office/drawing/2014/main" id="{E3AE4F4A-19EE-49AE-B640-2079FCF89CF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00" name="二等辺三角形 599">
                    <a:extLst>
                      <a:ext uri="{FF2B5EF4-FFF2-40B4-BE49-F238E27FC236}">
                        <a16:creationId xmlns:a16="http://schemas.microsoft.com/office/drawing/2014/main" id="{6A3D7C90-BB00-47D9-8DA9-9BAD6DFDEFD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01" name="二等辺三角形 600">
                    <a:extLst>
                      <a:ext uri="{FF2B5EF4-FFF2-40B4-BE49-F238E27FC236}">
                        <a16:creationId xmlns:a16="http://schemas.microsoft.com/office/drawing/2014/main" id="{926D9297-825C-426B-B57B-B317FC3A661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02" name="二等辺三角形 601">
                    <a:extLst>
                      <a:ext uri="{FF2B5EF4-FFF2-40B4-BE49-F238E27FC236}">
                        <a16:creationId xmlns:a16="http://schemas.microsoft.com/office/drawing/2014/main" id="{B670474A-A998-4B29-A0BC-1D44896C453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603" name="二等辺三角形 602">
                    <a:extLst>
                      <a:ext uri="{FF2B5EF4-FFF2-40B4-BE49-F238E27FC236}">
                        <a16:creationId xmlns:a16="http://schemas.microsoft.com/office/drawing/2014/main" id="{F57F40F5-C815-4AB2-9717-B313333CFDE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604" name="グループ化 603">
                    <a:extLst>
                      <a:ext uri="{FF2B5EF4-FFF2-40B4-BE49-F238E27FC236}">
                        <a16:creationId xmlns:a16="http://schemas.microsoft.com/office/drawing/2014/main" id="{F7780291-39D4-4710-AB99-ED611A76E221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605" name="楕円 19">
                      <a:extLst>
                        <a:ext uri="{FF2B5EF4-FFF2-40B4-BE49-F238E27FC236}">
                          <a16:creationId xmlns:a16="http://schemas.microsoft.com/office/drawing/2014/main" id="{53E650E5-AB8A-450F-9B7D-BDA0FDD54AB5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06" name="楕円 19">
                      <a:extLst>
                        <a:ext uri="{FF2B5EF4-FFF2-40B4-BE49-F238E27FC236}">
                          <a16:creationId xmlns:a16="http://schemas.microsoft.com/office/drawing/2014/main" id="{235CD851-3F4E-43E8-8068-7E42CD2AFF28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07" name="楕円 19">
                      <a:extLst>
                        <a:ext uri="{FF2B5EF4-FFF2-40B4-BE49-F238E27FC236}">
                          <a16:creationId xmlns:a16="http://schemas.microsoft.com/office/drawing/2014/main" id="{7BFAFC8A-A135-418F-98E0-F16083DB9EA1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08" name="楕円 19">
                      <a:extLst>
                        <a:ext uri="{FF2B5EF4-FFF2-40B4-BE49-F238E27FC236}">
                          <a16:creationId xmlns:a16="http://schemas.microsoft.com/office/drawing/2014/main" id="{9D0B8D83-F2E0-4C36-A661-4EBD280091BB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609" name="楕円 19">
                      <a:extLst>
                        <a:ext uri="{FF2B5EF4-FFF2-40B4-BE49-F238E27FC236}">
                          <a16:creationId xmlns:a16="http://schemas.microsoft.com/office/drawing/2014/main" id="{8C8038B8-EA10-49D9-B7E1-FE4D21ED0A05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575" name="グループ化 574">
                  <a:extLst>
                    <a:ext uri="{FF2B5EF4-FFF2-40B4-BE49-F238E27FC236}">
                      <a16:creationId xmlns:a16="http://schemas.microsoft.com/office/drawing/2014/main" id="{76F0D9B6-EFD0-4AB1-82A4-01797BA818B5}"/>
                    </a:ext>
                  </a:extLst>
                </p:cNvPr>
                <p:cNvGrpSpPr/>
                <p:nvPr/>
              </p:nvGrpSpPr>
              <p:grpSpPr>
                <a:xfrm rot="21365964">
                  <a:off x="3571656" y="1982378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588" name="台形 587">
                    <a:extLst>
                      <a:ext uri="{FF2B5EF4-FFF2-40B4-BE49-F238E27FC236}">
                        <a16:creationId xmlns:a16="http://schemas.microsoft.com/office/drawing/2014/main" id="{EB13F8EC-8790-4905-9C4E-662AC554538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589" name="二等辺三角形 588">
                    <a:extLst>
                      <a:ext uri="{FF2B5EF4-FFF2-40B4-BE49-F238E27FC236}">
                        <a16:creationId xmlns:a16="http://schemas.microsoft.com/office/drawing/2014/main" id="{235BAE50-948C-4813-BED8-D9CD2C986ED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590" name="二等辺三角形 589">
                    <a:extLst>
                      <a:ext uri="{FF2B5EF4-FFF2-40B4-BE49-F238E27FC236}">
                        <a16:creationId xmlns:a16="http://schemas.microsoft.com/office/drawing/2014/main" id="{99AF97B4-5B52-458C-A4A3-5A299A7669D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591" name="二等辺三角形 590">
                    <a:extLst>
                      <a:ext uri="{FF2B5EF4-FFF2-40B4-BE49-F238E27FC236}">
                        <a16:creationId xmlns:a16="http://schemas.microsoft.com/office/drawing/2014/main" id="{4A7F9B09-7945-477D-9B23-48897446406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592" name="二等辺三角形 591">
                    <a:extLst>
                      <a:ext uri="{FF2B5EF4-FFF2-40B4-BE49-F238E27FC236}">
                        <a16:creationId xmlns:a16="http://schemas.microsoft.com/office/drawing/2014/main" id="{28127F33-C935-44A0-AA16-D1B40109F57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593" name="グループ化 592">
                    <a:extLst>
                      <a:ext uri="{FF2B5EF4-FFF2-40B4-BE49-F238E27FC236}">
                        <a16:creationId xmlns:a16="http://schemas.microsoft.com/office/drawing/2014/main" id="{02CEDCEB-D108-4319-9068-0EBC82858B27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594" name="楕円 19">
                      <a:extLst>
                        <a:ext uri="{FF2B5EF4-FFF2-40B4-BE49-F238E27FC236}">
                          <a16:creationId xmlns:a16="http://schemas.microsoft.com/office/drawing/2014/main" id="{8D1F06CC-7BDD-4241-B598-F20BF10BA463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595" name="楕円 19">
                      <a:extLst>
                        <a:ext uri="{FF2B5EF4-FFF2-40B4-BE49-F238E27FC236}">
                          <a16:creationId xmlns:a16="http://schemas.microsoft.com/office/drawing/2014/main" id="{15C3884F-45D8-4C5C-9B02-7AB992E11E5D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596" name="楕円 19">
                      <a:extLst>
                        <a:ext uri="{FF2B5EF4-FFF2-40B4-BE49-F238E27FC236}">
                          <a16:creationId xmlns:a16="http://schemas.microsoft.com/office/drawing/2014/main" id="{265E82C5-FEC9-4838-ABDE-833D67BC2E56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597" name="楕円 19">
                      <a:extLst>
                        <a:ext uri="{FF2B5EF4-FFF2-40B4-BE49-F238E27FC236}">
                          <a16:creationId xmlns:a16="http://schemas.microsoft.com/office/drawing/2014/main" id="{AEE0B631-BED4-4D16-A80D-C929020DDDDD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598" name="楕円 19">
                      <a:extLst>
                        <a:ext uri="{FF2B5EF4-FFF2-40B4-BE49-F238E27FC236}">
                          <a16:creationId xmlns:a16="http://schemas.microsoft.com/office/drawing/2014/main" id="{CB723171-7141-450C-B9CA-8CFEA4026D7D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  <p:grpSp>
              <p:nvGrpSpPr>
                <p:cNvPr id="576" name="グループ化 575">
                  <a:extLst>
                    <a:ext uri="{FF2B5EF4-FFF2-40B4-BE49-F238E27FC236}">
                      <a16:creationId xmlns:a16="http://schemas.microsoft.com/office/drawing/2014/main" id="{8C1BB7B9-215D-4777-AE45-C889F9F3DEAC}"/>
                    </a:ext>
                  </a:extLst>
                </p:cNvPr>
                <p:cNvGrpSpPr/>
                <p:nvPr/>
              </p:nvGrpSpPr>
              <p:grpSpPr>
                <a:xfrm rot="234036" flipH="1">
                  <a:off x="4028860" y="1982377"/>
                  <a:ext cx="225025" cy="2223888"/>
                  <a:chOff x="3800276" y="1966008"/>
                  <a:chExt cx="225025" cy="2223888"/>
                </a:xfrm>
              </p:grpSpPr>
              <p:sp>
                <p:nvSpPr>
                  <p:cNvPr id="577" name="台形 576">
                    <a:extLst>
                      <a:ext uri="{FF2B5EF4-FFF2-40B4-BE49-F238E27FC236}">
                        <a16:creationId xmlns:a16="http://schemas.microsoft.com/office/drawing/2014/main" id="{09E62AE7-E91F-488A-BD1C-DCB1ECF19FA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27876" y="2393885"/>
                    <a:ext cx="180020" cy="1796011"/>
                  </a:xfrm>
                  <a:prstGeom prst="trapezoid">
                    <a:avLst/>
                  </a:prstGeom>
                  <a:solidFill>
                    <a:srgbClr val="92D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578" name="二等辺三角形 577">
                    <a:extLst>
                      <a:ext uri="{FF2B5EF4-FFF2-40B4-BE49-F238E27FC236}">
                        <a16:creationId xmlns:a16="http://schemas.microsoft.com/office/drawing/2014/main" id="{F0390E3A-209D-470E-934B-6215026D7F2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03264" y="29210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579" name="二等辺三角形 578">
                    <a:extLst>
                      <a:ext uri="{FF2B5EF4-FFF2-40B4-BE49-F238E27FC236}">
                        <a16:creationId xmlns:a16="http://schemas.microsoft.com/office/drawing/2014/main" id="{84F02065-4B54-4B57-9E22-4F8A8C988E8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8339" y="26289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580" name="二等辺三角形 579">
                    <a:extLst>
                      <a:ext uri="{FF2B5EF4-FFF2-40B4-BE49-F238E27FC236}">
                        <a16:creationId xmlns:a16="http://schemas.microsoft.com/office/drawing/2014/main" id="{DD672740-4630-4C9C-9045-C639AE7E215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1989" y="3200401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581" name="二等辺三角形 580">
                    <a:extLst>
                      <a:ext uri="{FF2B5EF4-FFF2-40B4-BE49-F238E27FC236}">
                        <a16:creationId xmlns:a16="http://schemas.microsoft.com/office/drawing/2014/main" id="{D1F00335-4C29-43F0-B7E9-4CEDAC9C8F6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912789" y="3463926"/>
                    <a:ext cx="65486" cy="109146"/>
                  </a:xfrm>
                  <a:prstGeom prst="triangle">
                    <a:avLst/>
                  </a:prstGeom>
                  <a:solidFill>
                    <a:srgbClr val="99FF33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grpSp>
                <p:nvGrpSpPr>
                  <p:cNvPr id="582" name="グループ化 581">
                    <a:extLst>
                      <a:ext uri="{FF2B5EF4-FFF2-40B4-BE49-F238E27FC236}">
                        <a16:creationId xmlns:a16="http://schemas.microsoft.com/office/drawing/2014/main" id="{F98915E2-F22A-4CDE-8794-134BF8AF45AC}"/>
                      </a:ext>
                    </a:extLst>
                  </p:cNvPr>
                  <p:cNvGrpSpPr/>
                  <p:nvPr/>
                </p:nvGrpSpPr>
                <p:grpSpPr>
                  <a:xfrm>
                    <a:off x="3800276" y="1966008"/>
                    <a:ext cx="225025" cy="508514"/>
                    <a:chOff x="2657745" y="2496782"/>
                    <a:chExt cx="296041" cy="564905"/>
                  </a:xfrm>
                </p:grpSpPr>
                <p:sp>
                  <p:nvSpPr>
                    <p:cNvPr id="583" name="楕円 19">
                      <a:extLst>
                        <a:ext uri="{FF2B5EF4-FFF2-40B4-BE49-F238E27FC236}">
                          <a16:creationId xmlns:a16="http://schemas.microsoft.com/office/drawing/2014/main" id="{8DD05DD9-11E1-43F2-89F9-97002FEB7F2C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712628" y="2496782"/>
                      <a:ext cx="186632" cy="303999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584" name="楕円 19">
                      <a:extLst>
                        <a:ext uri="{FF2B5EF4-FFF2-40B4-BE49-F238E27FC236}">
                          <a16:creationId xmlns:a16="http://schemas.microsoft.com/office/drawing/2014/main" id="{26A8C39E-5F88-462C-A5D7-D6D54D55B7E7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2668793" y="2601542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00990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585" name="楕円 19">
                      <a:extLst>
                        <a:ext uri="{FF2B5EF4-FFF2-40B4-BE49-F238E27FC236}">
                          <a16:creationId xmlns:a16="http://schemas.microsoft.com/office/drawing/2014/main" id="{BCA1BC80-39C9-4171-B9BA-132573FA499D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2776536" y="2601544"/>
                      <a:ext cx="167175" cy="278308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586" name="楕円 19">
                      <a:extLst>
                        <a:ext uri="{FF2B5EF4-FFF2-40B4-BE49-F238E27FC236}">
                          <a16:creationId xmlns:a16="http://schemas.microsoft.com/office/drawing/2014/main" id="{8C093C81-4889-4B4D-BEDD-60405B01E45A}"/>
                        </a:ext>
                      </a:extLst>
                    </p:cNvPr>
                    <p:cNvSpPr/>
                    <p:nvPr/>
                  </p:nvSpPr>
                  <p:spPr bwMode="auto">
                    <a:xfrm rot="19800000">
                      <a:off x="2657745" y="2722075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92D050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  <p:sp>
                  <p:nvSpPr>
                    <p:cNvPr id="587" name="楕円 19">
                      <a:extLst>
                        <a:ext uri="{FF2B5EF4-FFF2-40B4-BE49-F238E27FC236}">
                          <a16:creationId xmlns:a16="http://schemas.microsoft.com/office/drawing/2014/main" id="{85272B60-6A1A-4475-BC84-DE9BDB1BA79D}"/>
                        </a:ext>
                      </a:extLst>
                    </p:cNvPr>
                    <p:cNvSpPr/>
                    <p:nvPr/>
                  </p:nvSpPr>
                  <p:spPr bwMode="auto">
                    <a:xfrm rot="1800000">
                      <a:off x="2773766" y="2722077"/>
                      <a:ext cx="180020" cy="339610"/>
                    </a:xfrm>
                    <a:custGeom>
                      <a:avLst/>
                      <a:gdLst>
                        <a:gd name="connsiteX0" fmla="*/ 0 w 180020"/>
                        <a:gd name="connsiteY0" fmla="*/ 169805 h 339609"/>
                        <a:gd name="connsiteX1" fmla="*/ 90010 w 180020"/>
                        <a:gd name="connsiteY1" fmla="*/ 0 h 339609"/>
                        <a:gd name="connsiteX2" fmla="*/ 180020 w 180020"/>
                        <a:gd name="connsiteY2" fmla="*/ 169805 h 339609"/>
                        <a:gd name="connsiteX3" fmla="*/ 90010 w 180020"/>
                        <a:gd name="connsiteY3" fmla="*/ 339610 h 339609"/>
                        <a:gd name="connsiteX4" fmla="*/ 0 w 180020"/>
                        <a:gd name="connsiteY4" fmla="*/ 169805 h 339609"/>
                        <a:gd name="connsiteX0" fmla="*/ 0 w 180020"/>
                        <a:gd name="connsiteY0" fmla="*/ 169805 h 339610"/>
                        <a:gd name="connsiteX1" fmla="*/ 90010 w 180020"/>
                        <a:gd name="connsiteY1" fmla="*/ 0 h 339610"/>
                        <a:gd name="connsiteX2" fmla="*/ 180020 w 180020"/>
                        <a:gd name="connsiteY2" fmla="*/ 169805 h 339610"/>
                        <a:gd name="connsiteX3" fmla="*/ 90010 w 180020"/>
                        <a:gd name="connsiteY3" fmla="*/ 339610 h 339610"/>
                        <a:gd name="connsiteX4" fmla="*/ 0 w 180020"/>
                        <a:gd name="connsiteY4" fmla="*/ 169805 h 3396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0020" h="339610">
                          <a:moveTo>
                            <a:pt x="0" y="169805"/>
                          </a:moveTo>
                          <a:cubicBezTo>
                            <a:pt x="0" y="76024"/>
                            <a:pt x="72049" y="0"/>
                            <a:pt x="90010" y="0"/>
                          </a:cubicBezTo>
                          <a:cubicBezTo>
                            <a:pt x="107971" y="0"/>
                            <a:pt x="180020" y="76024"/>
                            <a:pt x="180020" y="169805"/>
                          </a:cubicBezTo>
                          <a:cubicBezTo>
                            <a:pt x="180020" y="263586"/>
                            <a:pt x="139721" y="339610"/>
                            <a:pt x="90010" y="339610"/>
                          </a:cubicBezTo>
                          <a:cubicBezTo>
                            <a:pt x="40299" y="339610"/>
                            <a:pt x="0" y="263586"/>
                            <a:pt x="0" y="169805"/>
                          </a:cubicBezTo>
                          <a:close/>
                        </a:path>
                      </a:pathLst>
                    </a:custGeom>
                    <a:solidFill>
                      <a:srgbClr val="33CC33"/>
                    </a:solidFill>
                    <a:ln w="19050">
                      <a:solidFill>
                        <a:sysClr val="windowText" lastClr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</a:endParaRPr>
                    </a:p>
                  </p:txBody>
                </p:sp>
              </p:grpSp>
            </p:grpSp>
          </p:grpSp>
        </p:grpSp>
      </p:grpSp>
      <p:grpSp>
        <p:nvGrpSpPr>
          <p:cNvPr id="871" name="グループ化 870">
            <a:extLst>
              <a:ext uri="{FF2B5EF4-FFF2-40B4-BE49-F238E27FC236}">
                <a16:creationId xmlns:a16="http://schemas.microsoft.com/office/drawing/2014/main" id="{7255DF5C-CBB1-4393-A5AD-ABD59DAD731D}"/>
              </a:ext>
            </a:extLst>
          </p:cNvPr>
          <p:cNvGrpSpPr/>
          <p:nvPr/>
        </p:nvGrpSpPr>
        <p:grpSpPr>
          <a:xfrm>
            <a:off x="912394" y="1008701"/>
            <a:ext cx="2204575" cy="2259729"/>
            <a:chOff x="1085624" y="1583942"/>
            <a:chExt cx="2701516" cy="2769103"/>
          </a:xfrm>
        </p:grpSpPr>
        <p:sp>
          <p:nvSpPr>
            <p:cNvPr id="872" name="楕円 871">
              <a:extLst>
                <a:ext uri="{FF2B5EF4-FFF2-40B4-BE49-F238E27FC236}">
                  <a16:creationId xmlns:a16="http://schemas.microsoft.com/office/drawing/2014/main" id="{298D00DE-DB33-4C5F-BD0A-38C3DE785BA6}"/>
                </a:ext>
              </a:extLst>
            </p:cNvPr>
            <p:cNvSpPr/>
            <p:nvPr/>
          </p:nvSpPr>
          <p:spPr>
            <a:xfrm>
              <a:off x="1881844" y="4029075"/>
              <a:ext cx="1073262" cy="211111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73" name="フリーフォーム: 図形 872">
              <a:extLst>
                <a:ext uri="{FF2B5EF4-FFF2-40B4-BE49-F238E27FC236}">
                  <a16:creationId xmlns:a16="http://schemas.microsoft.com/office/drawing/2014/main" id="{2FB9784C-1AAD-47FE-B73F-A04910802662}"/>
                </a:ext>
              </a:extLst>
            </p:cNvPr>
            <p:cNvSpPr/>
            <p:nvPr/>
          </p:nvSpPr>
          <p:spPr>
            <a:xfrm flipH="1">
              <a:off x="2693535" y="3857074"/>
              <a:ext cx="906516" cy="495971"/>
            </a:xfrm>
            <a:custGeom>
              <a:avLst/>
              <a:gdLst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378045 w 906516"/>
                <a:gd name="connsiteY5" fmla="*/ 495969 h 495971"/>
                <a:gd name="connsiteX6" fmla="*/ 171450 w 906516"/>
                <a:gd name="connsiteY6" fmla="*/ 495969 h 495971"/>
                <a:gd name="connsiteX7" fmla="*/ 44450 w 906516"/>
                <a:gd name="connsiteY7" fmla="*/ 368969 h 495971"/>
                <a:gd name="connsiteX8" fmla="*/ 81648 w 906516"/>
                <a:gd name="connsiteY8" fmla="*/ 279167 h 495971"/>
                <a:gd name="connsiteX9" fmla="*/ 83821 w 906516"/>
                <a:gd name="connsiteY9" fmla="*/ 277701 h 495971"/>
                <a:gd name="connsiteX10" fmla="*/ 77566 w 906516"/>
                <a:gd name="connsiteY10" fmla="*/ 276438 h 495971"/>
                <a:gd name="connsiteX11" fmla="*/ 0 w 906516"/>
                <a:gd name="connsiteY11" fmla="*/ 159418 h 495971"/>
                <a:gd name="connsiteX12" fmla="*/ 127001 w 906516"/>
                <a:gd name="connsiteY12" fmla="*/ 32418 h 495971"/>
                <a:gd name="connsiteX13" fmla="*/ 254003 w 906516"/>
                <a:gd name="connsiteY13" fmla="*/ 32419 h 495971"/>
                <a:gd name="connsiteX14" fmla="*/ 254002 w 906516"/>
                <a:gd name="connsiteY14" fmla="*/ 33723 h 495971"/>
                <a:gd name="connsiteX15" fmla="*/ 298453 w 906516"/>
                <a:gd name="connsiteY15" fmla="*/ 33723 h 495971"/>
                <a:gd name="connsiteX16" fmla="*/ 298452 w 906516"/>
                <a:gd name="connsiteY16" fmla="*/ 66897 h 495971"/>
                <a:gd name="connsiteX17" fmla="*/ 300202 w 906516"/>
                <a:gd name="connsiteY17" fmla="*/ 64806 h 495971"/>
                <a:gd name="connsiteX18" fmla="*/ 389517 w 906516"/>
                <a:gd name="connsiteY18" fmla="*/ 159785 h 495971"/>
                <a:gd name="connsiteX19" fmla="*/ 389517 w 906516"/>
                <a:gd name="connsiteY19" fmla="*/ 159786 h 495971"/>
                <a:gd name="connsiteX20" fmla="*/ 383387 w 906516"/>
                <a:gd name="connsiteY20" fmla="*/ 164306 h 495971"/>
                <a:gd name="connsiteX21" fmla="*/ 693880 w 906516"/>
                <a:gd name="connsiteY21" fmla="*/ 14725 h 495971"/>
                <a:gd name="connsiteX22" fmla="*/ 750926 w 906516"/>
                <a:gd name="connsiteY22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378045 w 906516"/>
                <a:gd name="connsiteY5" fmla="*/ 495969 h 495971"/>
                <a:gd name="connsiteX6" fmla="*/ 171450 w 906516"/>
                <a:gd name="connsiteY6" fmla="*/ 495969 h 495971"/>
                <a:gd name="connsiteX7" fmla="*/ 44450 w 906516"/>
                <a:gd name="connsiteY7" fmla="*/ 368969 h 495971"/>
                <a:gd name="connsiteX8" fmla="*/ 81648 w 906516"/>
                <a:gd name="connsiteY8" fmla="*/ 279167 h 495971"/>
                <a:gd name="connsiteX9" fmla="*/ 83821 w 906516"/>
                <a:gd name="connsiteY9" fmla="*/ 277701 h 495971"/>
                <a:gd name="connsiteX10" fmla="*/ 77566 w 906516"/>
                <a:gd name="connsiteY10" fmla="*/ 276438 h 495971"/>
                <a:gd name="connsiteX11" fmla="*/ 0 w 906516"/>
                <a:gd name="connsiteY11" fmla="*/ 159418 h 495971"/>
                <a:gd name="connsiteX12" fmla="*/ 127001 w 906516"/>
                <a:gd name="connsiteY12" fmla="*/ 32418 h 495971"/>
                <a:gd name="connsiteX13" fmla="*/ 254003 w 906516"/>
                <a:gd name="connsiteY13" fmla="*/ 32419 h 495971"/>
                <a:gd name="connsiteX14" fmla="*/ 254002 w 906516"/>
                <a:gd name="connsiteY14" fmla="*/ 33723 h 495971"/>
                <a:gd name="connsiteX15" fmla="*/ 298453 w 906516"/>
                <a:gd name="connsiteY15" fmla="*/ 33723 h 495971"/>
                <a:gd name="connsiteX16" fmla="*/ 298452 w 906516"/>
                <a:gd name="connsiteY16" fmla="*/ 66897 h 495971"/>
                <a:gd name="connsiteX17" fmla="*/ 300202 w 906516"/>
                <a:gd name="connsiteY17" fmla="*/ 64806 h 495971"/>
                <a:gd name="connsiteX18" fmla="*/ 389517 w 906516"/>
                <a:gd name="connsiteY18" fmla="*/ 159785 h 495971"/>
                <a:gd name="connsiteX19" fmla="*/ 389517 w 906516"/>
                <a:gd name="connsiteY19" fmla="*/ 159786 h 495971"/>
                <a:gd name="connsiteX20" fmla="*/ 693880 w 906516"/>
                <a:gd name="connsiteY20" fmla="*/ 14725 h 495971"/>
                <a:gd name="connsiteX21" fmla="*/ 750926 w 906516"/>
                <a:gd name="connsiteY21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171450 w 906516"/>
                <a:gd name="connsiteY5" fmla="*/ 495969 h 495971"/>
                <a:gd name="connsiteX6" fmla="*/ 44450 w 906516"/>
                <a:gd name="connsiteY6" fmla="*/ 368969 h 495971"/>
                <a:gd name="connsiteX7" fmla="*/ 81648 w 906516"/>
                <a:gd name="connsiteY7" fmla="*/ 279167 h 495971"/>
                <a:gd name="connsiteX8" fmla="*/ 83821 w 906516"/>
                <a:gd name="connsiteY8" fmla="*/ 277701 h 495971"/>
                <a:gd name="connsiteX9" fmla="*/ 77566 w 906516"/>
                <a:gd name="connsiteY9" fmla="*/ 276438 h 495971"/>
                <a:gd name="connsiteX10" fmla="*/ 0 w 906516"/>
                <a:gd name="connsiteY10" fmla="*/ 159418 h 495971"/>
                <a:gd name="connsiteX11" fmla="*/ 127001 w 906516"/>
                <a:gd name="connsiteY11" fmla="*/ 32418 h 495971"/>
                <a:gd name="connsiteX12" fmla="*/ 254003 w 906516"/>
                <a:gd name="connsiteY12" fmla="*/ 32419 h 495971"/>
                <a:gd name="connsiteX13" fmla="*/ 254002 w 906516"/>
                <a:gd name="connsiteY13" fmla="*/ 33723 h 495971"/>
                <a:gd name="connsiteX14" fmla="*/ 298453 w 906516"/>
                <a:gd name="connsiteY14" fmla="*/ 33723 h 495971"/>
                <a:gd name="connsiteX15" fmla="*/ 298452 w 906516"/>
                <a:gd name="connsiteY15" fmla="*/ 66897 h 495971"/>
                <a:gd name="connsiteX16" fmla="*/ 300202 w 906516"/>
                <a:gd name="connsiteY16" fmla="*/ 64806 h 495971"/>
                <a:gd name="connsiteX17" fmla="*/ 389517 w 906516"/>
                <a:gd name="connsiteY17" fmla="*/ 159785 h 495971"/>
                <a:gd name="connsiteX18" fmla="*/ 389517 w 906516"/>
                <a:gd name="connsiteY18" fmla="*/ 159786 h 495971"/>
                <a:gd name="connsiteX19" fmla="*/ 693880 w 906516"/>
                <a:gd name="connsiteY19" fmla="*/ 14725 h 495971"/>
                <a:gd name="connsiteX20" fmla="*/ 750926 w 906516"/>
                <a:gd name="connsiteY20" fmla="*/ 175 h 495971"/>
                <a:gd name="connsiteX0" fmla="*/ 750926 w 906516"/>
                <a:gd name="connsiteY0" fmla="*/ 175 h 572004"/>
                <a:gd name="connsiteX1" fmla="*/ 891791 w 906516"/>
                <a:gd name="connsiteY1" fmla="*/ 83945 h 572004"/>
                <a:gd name="connsiteX2" fmla="*/ 822571 w 906516"/>
                <a:gd name="connsiteY2" fmla="*/ 281857 h 572004"/>
                <a:gd name="connsiteX3" fmla="*/ 378125 w 906516"/>
                <a:gd name="connsiteY3" fmla="*/ 495971 h 572004"/>
                <a:gd name="connsiteX4" fmla="*/ 401858 w 906516"/>
                <a:gd name="connsiteY4" fmla="*/ 572004 h 572004"/>
                <a:gd name="connsiteX5" fmla="*/ 171450 w 906516"/>
                <a:gd name="connsiteY5" fmla="*/ 495969 h 572004"/>
                <a:gd name="connsiteX6" fmla="*/ 44450 w 906516"/>
                <a:gd name="connsiteY6" fmla="*/ 368969 h 572004"/>
                <a:gd name="connsiteX7" fmla="*/ 81648 w 906516"/>
                <a:gd name="connsiteY7" fmla="*/ 279167 h 572004"/>
                <a:gd name="connsiteX8" fmla="*/ 83821 w 906516"/>
                <a:gd name="connsiteY8" fmla="*/ 277701 h 572004"/>
                <a:gd name="connsiteX9" fmla="*/ 77566 w 906516"/>
                <a:gd name="connsiteY9" fmla="*/ 276438 h 572004"/>
                <a:gd name="connsiteX10" fmla="*/ 0 w 906516"/>
                <a:gd name="connsiteY10" fmla="*/ 159418 h 572004"/>
                <a:gd name="connsiteX11" fmla="*/ 127001 w 906516"/>
                <a:gd name="connsiteY11" fmla="*/ 32418 h 572004"/>
                <a:gd name="connsiteX12" fmla="*/ 254003 w 906516"/>
                <a:gd name="connsiteY12" fmla="*/ 32419 h 572004"/>
                <a:gd name="connsiteX13" fmla="*/ 254002 w 906516"/>
                <a:gd name="connsiteY13" fmla="*/ 33723 h 572004"/>
                <a:gd name="connsiteX14" fmla="*/ 298453 w 906516"/>
                <a:gd name="connsiteY14" fmla="*/ 33723 h 572004"/>
                <a:gd name="connsiteX15" fmla="*/ 298452 w 906516"/>
                <a:gd name="connsiteY15" fmla="*/ 66897 h 572004"/>
                <a:gd name="connsiteX16" fmla="*/ 300202 w 906516"/>
                <a:gd name="connsiteY16" fmla="*/ 64806 h 572004"/>
                <a:gd name="connsiteX17" fmla="*/ 389517 w 906516"/>
                <a:gd name="connsiteY17" fmla="*/ 159785 h 572004"/>
                <a:gd name="connsiteX18" fmla="*/ 389517 w 906516"/>
                <a:gd name="connsiteY18" fmla="*/ 159786 h 572004"/>
                <a:gd name="connsiteX19" fmla="*/ 693880 w 906516"/>
                <a:gd name="connsiteY19" fmla="*/ 14725 h 572004"/>
                <a:gd name="connsiteX20" fmla="*/ 750926 w 906516"/>
                <a:gd name="connsiteY20" fmla="*/ 175 h 572004"/>
                <a:gd name="connsiteX0" fmla="*/ 750926 w 906516"/>
                <a:gd name="connsiteY0" fmla="*/ 175 h 517626"/>
                <a:gd name="connsiteX1" fmla="*/ 891791 w 906516"/>
                <a:gd name="connsiteY1" fmla="*/ 83945 h 517626"/>
                <a:gd name="connsiteX2" fmla="*/ 822571 w 906516"/>
                <a:gd name="connsiteY2" fmla="*/ 281857 h 517626"/>
                <a:gd name="connsiteX3" fmla="*/ 378125 w 906516"/>
                <a:gd name="connsiteY3" fmla="*/ 495971 h 517626"/>
                <a:gd name="connsiteX4" fmla="*/ 171450 w 906516"/>
                <a:gd name="connsiteY4" fmla="*/ 495969 h 517626"/>
                <a:gd name="connsiteX5" fmla="*/ 44450 w 906516"/>
                <a:gd name="connsiteY5" fmla="*/ 368969 h 517626"/>
                <a:gd name="connsiteX6" fmla="*/ 81648 w 906516"/>
                <a:gd name="connsiteY6" fmla="*/ 279167 h 517626"/>
                <a:gd name="connsiteX7" fmla="*/ 83821 w 906516"/>
                <a:gd name="connsiteY7" fmla="*/ 277701 h 517626"/>
                <a:gd name="connsiteX8" fmla="*/ 77566 w 906516"/>
                <a:gd name="connsiteY8" fmla="*/ 276438 h 517626"/>
                <a:gd name="connsiteX9" fmla="*/ 0 w 906516"/>
                <a:gd name="connsiteY9" fmla="*/ 159418 h 517626"/>
                <a:gd name="connsiteX10" fmla="*/ 127001 w 906516"/>
                <a:gd name="connsiteY10" fmla="*/ 32418 h 517626"/>
                <a:gd name="connsiteX11" fmla="*/ 254003 w 906516"/>
                <a:gd name="connsiteY11" fmla="*/ 32419 h 517626"/>
                <a:gd name="connsiteX12" fmla="*/ 254002 w 906516"/>
                <a:gd name="connsiteY12" fmla="*/ 33723 h 517626"/>
                <a:gd name="connsiteX13" fmla="*/ 298453 w 906516"/>
                <a:gd name="connsiteY13" fmla="*/ 33723 h 517626"/>
                <a:gd name="connsiteX14" fmla="*/ 298452 w 906516"/>
                <a:gd name="connsiteY14" fmla="*/ 66897 h 517626"/>
                <a:gd name="connsiteX15" fmla="*/ 300202 w 906516"/>
                <a:gd name="connsiteY15" fmla="*/ 64806 h 517626"/>
                <a:gd name="connsiteX16" fmla="*/ 389517 w 906516"/>
                <a:gd name="connsiteY16" fmla="*/ 159785 h 517626"/>
                <a:gd name="connsiteX17" fmla="*/ 389517 w 906516"/>
                <a:gd name="connsiteY17" fmla="*/ 159786 h 517626"/>
                <a:gd name="connsiteX18" fmla="*/ 693880 w 906516"/>
                <a:gd name="connsiteY18" fmla="*/ 14725 h 517626"/>
                <a:gd name="connsiteX19" fmla="*/ 750926 w 906516"/>
                <a:gd name="connsiteY19" fmla="*/ 175 h 517626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298452 w 906516"/>
                <a:gd name="connsiteY14" fmla="*/ 66897 h 495971"/>
                <a:gd name="connsiteX15" fmla="*/ 300202 w 906516"/>
                <a:gd name="connsiteY15" fmla="*/ 64806 h 495971"/>
                <a:gd name="connsiteX16" fmla="*/ 389517 w 906516"/>
                <a:gd name="connsiteY16" fmla="*/ 159785 h 495971"/>
                <a:gd name="connsiteX17" fmla="*/ 389517 w 906516"/>
                <a:gd name="connsiteY17" fmla="*/ 159786 h 495971"/>
                <a:gd name="connsiteX18" fmla="*/ 693880 w 906516"/>
                <a:gd name="connsiteY18" fmla="*/ 14725 h 495971"/>
                <a:gd name="connsiteX19" fmla="*/ 750926 w 906516"/>
                <a:gd name="connsiteY19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298452 w 906516"/>
                <a:gd name="connsiteY14" fmla="*/ 66897 h 495971"/>
                <a:gd name="connsiteX15" fmla="*/ 300202 w 906516"/>
                <a:gd name="connsiteY15" fmla="*/ 64806 h 495971"/>
                <a:gd name="connsiteX16" fmla="*/ 389517 w 906516"/>
                <a:gd name="connsiteY16" fmla="*/ 159785 h 495971"/>
                <a:gd name="connsiteX17" fmla="*/ 389517 w 906516"/>
                <a:gd name="connsiteY17" fmla="*/ 159786 h 495971"/>
                <a:gd name="connsiteX18" fmla="*/ 693880 w 906516"/>
                <a:gd name="connsiteY18" fmla="*/ 14725 h 495971"/>
                <a:gd name="connsiteX19" fmla="*/ 750926 w 906516"/>
                <a:gd name="connsiteY19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300202 w 906516"/>
                <a:gd name="connsiteY14" fmla="*/ 64806 h 495971"/>
                <a:gd name="connsiteX15" fmla="*/ 389517 w 906516"/>
                <a:gd name="connsiteY15" fmla="*/ 159785 h 495971"/>
                <a:gd name="connsiteX16" fmla="*/ 389517 w 906516"/>
                <a:gd name="connsiteY16" fmla="*/ 159786 h 495971"/>
                <a:gd name="connsiteX17" fmla="*/ 693880 w 906516"/>
                <a:gd name="connsiteY17" fmla="*/ 14725 h 495971"/>
                <a:gd name="connsiteX18" fmla="*/ 750926 w 906516"/>
                <a:gd name="connsiteY18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181452 w 906516"/>
                <a:gd name="connsiteY7" fmla="*/ 25865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300202 w 906516"/>
                <a:gd name="connsiteY14" fmla="*/ 64806 h 495971"/>
                <a:gd name="connsiteX15" fmla="*/ 389517 w 906516"/>
                <a:gd name="connsiteY15" fmla="*/ 159785 h 495971"/>
                <a:gd name="connsiteX16" fmla="*/ 389517 w 906516"/>
                <a:gd name="connsiteY16" fmla="*/ 159786 h 495971"/>
                <a:gd name="connsiteX17" fmla="*/ 693880 w 906516"/>
                <a:gd name="connsiteY17" fmla="*/ 14725 h 495971"/>
                <a:gd name="connsiteX18" fmla="*/ 750926 w 906516"/>
                <a:gd name="connsiteY18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77566 w 906516"/>
                <a:gd name="connsiteY7" fmla="*/ 276438 h 495971"/>
                <a:gd name="connsiteX8" fmla="*/ 0 w 906516"/>
                <a:gd name="connsiteY8" fmla="*/ 159418 h 495971"/>
                <a:gd name="connsiteX9" fmla="*/ 127001 w 906516"/>
                <a:gd name="connsiteY9" fmla="*/ 32418 h 495971"/>
                <a:gd name="connsiteX10" fmla="*/ 254003 w 906516"/>
                <a:gd name="connsiteY10" fmla="*/ 32419 h 495971"/>
                <a:gd name="connsiteX11" fmla="*/ 254002 w 906516"/>
                <a:gd name="connsiteY11" fmla="*/ 33723 h 495971"/>
                <a:gd name="connsiteX12" fmla="*/ 298453 w 906516"/>
                <a:gd name="connsiteY12" fmla="*/ 33723 h 495971"/>
                <a:gd name="connsiteX13" fmla="*/ 300202 w 906516"/>
                <a:gd name="connsiteY13" fmla="*/ 64806 h 495971"/>
                <a:gd name="connsiteX14" fmla="*/ 389517 w 906516"/>
                <a:gd name="connsiteY14" fmla="*/ 159785 h 495971"/>
                <a:gd name="connsiteX15" fmla="*/ 389517 w 906516"/>
                <a:gd name="connsiteY15" fmla="*/ 159786 h 495971"/>
                <a:gd name="connsiteX16" fmla="*/ 693880 w 906516"/>
                <a:gd name="connsiteY16" fmla="*/ 14725 h 495971"/>
                <a:gd name="connsiteX17" fmla="*/ 750926 w 906516"/>
                <a:gd name="connsiteY17" fmla="*/ 175 h 4959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906516" h="495971">
                  <a:moveTo>
                    <a:pt x="750926" y="175"/>
                  </a:moveTo>
                  <a:cubicBezTo>
                    <a:pt x="808633" y="-2643"/>
                    <a:pt x="865138" y="28621"/>
                    <a:pt x="891791" y="83945"/>
                  </a:cubicBezTo>
                  <a:cubicBezTo>
                    <a:pt x="927328" y="157711"/>
                    <a:pt x="896337" y="246320"/>
                    <a:pt x="822571" y="281857"/>
                  </a:cubicBezTo>
                  <a:lnTo>
                    <a:pt x="378125" y="495971"/>
                  </a:lnTo>
                  <a:lnTo>
                    <a:pt x="171450" y="495969"/>
                  </a:lnTo>
                  <a:cubicBezTo>
                    <a:pt x="101310" y="495969"/>
                    <a:pt x="44450" y="439109"/>
                    <a:pt x="44450" y="368969"/>
                  </a:cubicBezTo>
                  <a:cubicBezTo>
                    <a:pt x="44450" y="333899"/>
                    <a:pt x="58665" y="302149"/>
                    <a:pt x="81648" y="279167"/>
                  </a:cubicBezTo>
                  <a:lnTo>
                    <a:pt x="77566" y="276438"/>
                  </a:lnTo>
                  <a:cubicBezTo>
                    <a:pt x="31984" y="257159"/>
                    <a:pt x="0" y="212024"/>
                    <a:pt x="0" y="159418"/>
                  </a:cubicBezTo>
                  <a:cubicBezTo>
                    <a:pt x="1" y="89279"/>
                    <a:pt x="56860" y="32418"/>
                    <a:pt x="127001" y="32418"/>
                  </a:cubicBezTo>
                  <a:lnTo>
                    <a:pt x="254003" y="32419"/>
                  </a:lnTo>
                  <a:cubicBezTo>
                    <a:pt x="254003" y="32854"/>
                    <a:pt x="254002" y="33288"/>
                    <a:pt x="254002" y="33723"/>
                  </a:cubicBezTo>
                  <a:lnTo>
                    <a:pt x="298453" y="33723"/>
                  </a:lnTo>
                  <a:cubicBezTo>
                    <a:pt x="306153" y="38904"/>
                    <a:pt x="285025" y="43796"/>
                    <a:pt x="300202" y="64806"/>
                  </a:cubicBezTo>
                  <a:cubicBezTo>
                    <a:pt x="299489" y="120906"/>
                    <a:pt x="333479" y="157052"/>
                    <a:pt x="389517" y="159785"/>
                  </a:cubicBezTo>
                  <a:lnTo>
                    <a:pt x="389517" y="159786"/>
                  </a:lnTo>
                  <a:lnTo>
                    <a:pt x="693880" y="14725"/>
                  </a:lnTo>
                  <a:cubicBezTo>
                    <a:pt x="712321" y="5841"/>
                    <a:pt x="731691" y="1115"/>
                    <a:pt x="750926" y="175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74" name="フリーフォーム: 図形 873">
              <a:extLst>
                <a:ext uri="{FF2B5EF4-FFF2-40B4-BE49-F238E27FC236}">
                  <a16:creationId xmlns:a16="http://schemas.microsoft.com/office/drawing/2014/main" id="{6C0457C8-E1BB-4188-BB3A-EAC4E1B59C9B}"/>
                </a:ext>
              </a:extLst>
            </p:cNvPr>
            <p:cNvSpPr/>
            <p:nvPr/>
          </p:nvSpPr>
          <p:spPr>
            <a:xfrm>
              <a:off x="1222811" y="3857074"/>
              <a:ext cx="906516" cy="495971"/>
            </a:xfrm>
            <a:custGeom>
              <a:avLst/>
              <a:gdLst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378045 w 906516"/>
                <a:gd name="connsiteY5" fmla="*/ 495969 h 495971"/>
                <a:gd name="connsiteX6" fmla="*/ 171450 w 906516"/>
                <a:gd name="connsiteY6" fmla="*/ 495969 h 495971"/>
                <a:gd name="connsiteX7" fmla="*/ 44450 w 906516"/>
                <a:gd name="connsiteY7" fmla="*/ 368969 h 495971"/>
                <a:gd name="connsiteX8" fmla="*/ 81648 w 906516"/>
                <a:gd name="connsiteY8" fmla="*/ 279167 h 495971"/>
                <a:gd name="connsiteX9" fmla="*/ 83821 w 906516"/>
                <a:gd name="connsiteY9" fmla="*/ 277701 h 495971"/>
                <a:gd name="connsiteX10" fmla="*/ 77566 w 906516"/>
                <a:gd name="connsiteY10" fmla="*/ 276438 h 495971"/>
                <a:gd name="connsiteX11" fmla="*/ 0 w 906516"/>
                <a:gd name="connsiteY11" fmla="*/ 159418 h 495971"/>
                <a:gd name="connsiteX12" fmla="*/ 127001 w 906516"/>
                <a:gd name="connsiteY12" fmla="*/ 32418 h 495971"/>
                <a:gd name="connsiteX13" fmla="*/ 254003 w 906516"/>
                <a:gd name="connsiteY13" fmla="*/ 32419 h 495971"/>
                <a:gd name="connsiteX14" fmla="*/ 254002 w 906516"/>
                <a:gd name="connsiteY14" fmla="*/ 33723 h 495971"/>
                <a:gd name="connsiteX15" fmla="*/ 298453 w 906516"/>
                <a:gd name="connsiteY15" fmla="*/ 33723 h 495971"/>
                <a:gd name="connsiteX16" fmla="*/ 298452 w 906516"/>
                <a:gd name="connsiteY16" fmla="*/ 66897 h 495971"/>
                <a:gd name="connsiteX17" fmla="*/ 300202 w 906516"/>
                <a:gd name="connsiteY17" fmla="*/ 64806 h 495971"/>
                <a:gd name="connsiteX18" fmla="*/ 389517 w 906516"/>
                <a:gd name="connsiteY18" fmla="*/ 159785 h 495971"/>
                <a:gd name="connsiteX19" fmla="*/ 389517 w 906516"/>
                <a:gd name="connsiteY19" fmla="*/ 159786 h 495971"/>
                <a:gd name="connsiteX20" fmla="*/ 383387 w 906516"/>
                <a:gd name="connsiteY20" fmla="*/ 164306 h 495971"/>
                <a:gd name="connsiteX21" fmla="*/ 693880 w 906516"/>
                <a:gd name="connsiteY21" fmla="*/ 14725 h 495971"/>
                <a:gd name="connsiteX22" fmla="*/ 750926 w 906516"/>
                <a:gd name="connsiteY22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378045 w 906516"/>
                <a:gd name="connsiteY5" fmla="*/ 495969 h 495971"/>
                <a:gd name="connsiteX6" fmla="*/ 171450 w 906516"/>
                <a:gd name="connsiteY6" fmla="*/ 495969 h 495971"/>
                <a:gd name="connsiteX7" fmla="*/ 44450 w 906516"/>
                <a:gd name="connsiteY7" fmla="*/ 368969 h 495971"/>
                <a:gd name="connsiteX8" fmla="*/ 81648 w 906516"/>
                <a:gd name="connsiteY8" fmla="*/ 279167 h 495971"/>
                <a:gd name="connsiteX9" fmla="*/ 83821 w 906516"/>
                <a:gd name="connsiteY9" fmla="*/ 277701 h 495971"/>
                <a:gd name="connsiteX10" fmla="*/ 77566 w 906516"/>
                <a:gd name="connsiteY10" fmla="*/ 276438 h 495971"/>
                <a:gd name="connsiteX11" fmla="*/ 0 w 906516"/>
                <a:gd name="connsiteY11" fmla="*/ 159418 h 495971"/>
                <a:gd name="connsiteX12" fmla="*/ 127001 w 906516"/>
                <a:gd name="connsiteY12" fmla="*/ 32418 h 495971"/>
                <a:gd name="connsiteX13" fmla="*/ 254003 w 906516"/>
                <a:gd name="connsiteY13" fmla="*/ 32419 h 495971"/>
                <a:gd name="connsiteX14" fmla="*/ 254002 w 906516"/>
                <a:gd name="connsiteY14" fmla="*/ 33723 h 495971"/>
                <a:gd name="connsiteX15" fmla="*/ 298453 w 906516"/>
                <a:gd name="connsiteY15" fmla="*/ 33723 h 495971"/>
                <a:gd name="connsiteX16" fmla="*/ 298452 w 906516"/>
                <a:gd name="connsiteY16" fmla="*/ 66897 h 495971"/>
                <a:gd name="connsiteX17" fmla="*/ 300202 w 906516"/>
                <a:gd name="connsiteY17" fmla="*/ 64806 h 495971"/>
                <a:gd name="connsiteX18" fmla="*/ 389517 w 906516"/>
                <a:gd name="connsiteY18" fmla="*/ 159785 h 495971"/>
                <a:gd name="connsiteX19" fmla="*/ 389517 w 906516"/>
                <a:gd name="connsiteY19" fmla="*/ 159786 h 495971"/>
                <a:gd name="connsiteX20" fmla="*/ 693880 w 906516"/>
                <a:gd name="connsiteY20" fmla="*/ 14725 h 495971"/>
                <a:gd name="connsiteX21" fmla="*/ 750926 w 906516"/>
                <a:gd name="connsiteY21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378045 w 906516"/>
                <a:gd name="connsiteY4" fmla="*/ 495804 h 495971"/>
                <a:gd name="connsiteX5" fmla="*/ 171450 w 906516"/>
                <a:gd name="connsiteY5" fmla="*/ 495969 h 495971"/>
                <a:gd name="connsiteX6" fmla="*/ 44450 w 906516"/>
                <a:gd name="connsiteY6" fmla="*/ 368969 h 495971"/>
                <a:gd name="connsiteX7" fmla="*/ 81648 w 906516"/>
                <a:gd name="connsiteY7" fmla="*/ 279167 h 495971"/>
                <a:gd name="connsiteX8" fmla="*/ 83821 w 906516"/>
                <a:gd name="connsiteY8" fmla="*/ 277701 h 495971"/>
                <a:gd name="connsiteX9" fmla="*/ 77566 w 906516"/>
                <a:gd name="connsiteY9" fmla="*/ 276438 h 495971"/>
                <a:gd name="connsiteX10" fmla="*/ 0 w 906516"/>
                <a:gd name="connsiteY10" fmla="*/ 159418 h 495971"/>
                <a:gd name="connsiteX11" fmla="*/ 127001 w 906516"/>
                <a:gd name="connsiteY11" fmla="*/ 32418 h 495971"/>
                <a:gd name="connsiteX12" fmla="*/ 254003 w 906516"/>
                <a:gd name="connsiteY12" fmla="*/ 32419 h 495971"/>
                <a:gd name="connsiteX13" fmla="*/ 254002 w 906516"/>
                <a:gd name="connsiteY13" fmla="*/ 33723 h 495971"/>
                <a:gd name="connsiteX14" fmla="*/ 298453 w 906516"/>
                <a:gd name="connsiteY14" fmla="*/ 33723 h 495971"/>
                <a:gd name="connsiteX15" fmla="*/ 298452 w 906516"/>
                <a:gd name="connsiteY15" fmla="*/ 66897 h 495971"/>
                <a:gd name="connsiteX16" fmla="*/ 300202 w 906516"/>
                <a:gd name="connsiteY16" fmla="*/ 64806 h 495971"/>
                <a:gd name="connsiteX17" fmla="*/ 389517 w 906516"/>
                <a:gd name="connsiteY17" fmla="*/ 159785 h 495971"/>
                <a:gd name="connsiteX18" fmla="*/ 389517 w 906516"/>
                <a:gd name="connsiteY18" fmla="*/ 159786 h 495971"/>
                <a:gd name="connsiteX19" fmla="*/ 693880 w 906516"/>
                <a:gd name="connsiteY19" fmla="*/ 14725 h 495971"/>
                <a:gd name="connsiteX20" fmla="*/ 750926 w 906516"/>
                <a:gd name="connsiteY20" fmla="*/ 175 h 495971"/>
                <a:gd name="connsiteX0" fmla="*/ 750926 w 906516"/>
                <a:gd name="connsiteY0" fmla="*/ 175 h 572004"/>
                <a:gd name="connsiteX1" fmla="*/ 891791 w 906516"/>
                <a:gd name="connsiteY1" fmla="*/ 83945 h 572004"/>
                <a:gd name="connsiteX2" fmla="*/ 822571 w 906516"/>
                <a:gd name="connsiteY2" fmla="*/ 281857 h 572004"/>
                <a:gd name="connsiteX3" fmla="*/ 378125 w 906516"/>
                <a:gd name="connsiteY3" fmla="*/ 495971 h 572004"/>
                <a:gd name="connsiteX4" fmla="*/ 401858 w 906516"/>
                <a:gd name="connsiteY4" fmla="*/ 572004 h 572004"/>
                <a:gd name="connsiteX5" fmla="*/ 171450 w 906516"/>
                <a:gd name="connsiteY5" fmla="*/ 495969 h 572004"/>
                <a:gd name="connsiteX6" fmla="*/ 44450 w 906516"/>
                <a:gd name="connsiteY6" fmla="*/ 368969 h 572004"/>
                <a:gd name="connsiteX7" fmla="*/ 81648 w 906516"/>
                <a:gd name="connsiteY7" fmla="*/ 279167 h 572004"/>
                <a:gd name="connsiteX8" fmla="*/ 83821 w 906516"/>
                <a:gd name="connsiteY8" fmla="*/ 277701 h 572004"/>
                <a:gd name="connsiteX9" fmla="*/ 77566 w 906516"/>
                <a:gd name="connsiteY9" fmla="*/ 276438 h 572004"/>
                <a:gd name="connsiteX10" fmla="*/ 0 w 906516"/>
                <a:gd name="connsiteY10" fmla="*/ 159418 h 572004"/>
                <a:gd name="connsiteX11" fmla="*/ 127001 w 906516"/>
                <a:gd name="connsiteY11" fmla="*/ 32418 h 572004"/>
                <a:gd name="connsiteX12" fmla="*/ 254003 w 906516"/>
                <a:gd name="connsiteY12" fmla="*/ 32419 h 572004"/>
                <a:gd name="connsiteX13" fmla="*/ 254002 w 906516"/>
                <a:gd name="connsiteY13" fmla="*/ 33723 h 572004"/>
                <a:gd name="connsiteX14" fmla="*/ 298453 w 906516"/>
                <a:gd name="connsiteY14" fmla="*/ 33723 h 572004"/>
                <a:gd name="connsiteX15" fmla="*/ 298452 w 906516"/>
                <a:gd name="connsiteY15" fmla="*/ 66897 h 572004"/>
                <a:gd name="connsiteX16" fmla="*/ 300202 w 906516"/>
                <a:gd name="connsiteY16" fmla="*/ 64806 h 572004"/>
                <a:gd name="connsiteX17" fmla="*/ 389517 w 906516"/>
                <a:gd name="connsiteY17" fmla="*/ 159785 h 572004"/>
                <a:gd name="connsiteX18" fmla="*/ 389517 w 906516"/>
                <a:gd name="connsiteY18" fmla="*/ 159786 h 572004"/>
                <a:gd name="connsiteX19" fmla="*/ 693880 w 906516"/>
                <a:gd name="connsiteY19" fmla="*/ 14725 h 572004"/>
                <a:gd name="connsiteX20" fmla="*/ 750926 w 906516"/>
                <a:gd name="connsiteY20" fmla="*/ 175 h 572004"/>
                <a:gd name="connsiteX0" fmla="*/ 750926 w 906516"/>
                <a:gd name="connsiteY0" fmla="*/ 175 h 517626"/>
                <a:gd name="connsiteX1" fmla="*/ 891791 w 906516"/>
                <a:gd name="connsiteY1" fmla="*/ 83945 h 517626"/>
                <a:gd name="connsiteX2" fmla="*/ 822571 w 906516"/>
                <a:gd name="connsiteY2" fmla="*/ 281857 h 517626"/>
                <a:gd name="connsiteX3" fmla="*/ 378125 w 906516"/>
                <a:gd name="connsiteY3" fmla="*/ 495971 h 517626"/>
                <a:gd name="connsiteX4" fmla="*/ 171450 w 906516"/>
                <a:gd name="connsiteY4" fmla="*/ 495969 h 517626"/>
                <a:gd name="connsiteX5" fmla="*/ 44450 w 906516"/>
                <a:gd name="connsiteY5" fmla="*/ 368969 h 517626"/>
                <a:gd name="connsiteX6" fmla="*/ 81648 w 906516"/>
                <a:gd name="connsiteY6" fmla="*/ 279167 h 517626"/>
                <a:gd name="connsiteX7" fmla="*/ 83821 w 906516"/>
                <a:gd name="connsiteY7" fmla="*/ 277701 h 517626"/>
                <a:gd name="connsiteX8" fmla="*/ 77566 w 906516"/>
                <a:gd name="connsiteY8" fmla="*/ 276438 h 517626"/>
                <a:gd name="connsiteX9" fmla="*/ 0 w 906516"/>
                <a:gd name="connsiteY9" fmla="*/ 159418 h 517626"/>
                <a:gd name="connsiteX10" fmla="*/ 127001 w 906516"/>
                <a:gd name="connsiteY10" fmla="*/ 32418 h 517626"/>
                <a:gd name="connsiteX11" fmla="*/ 254003 w 906516"/>
                <a:gd name="connsiteY11" fmla="*/ 32419 h 517626"/>
                <a:gd name="connsiteX12" fmla="*/ 254002 w 906516"/>
                <a:gd name="connsiteY12" fmla="*/ 33723 h 517626"/>
                <a:gd name="connsiteX13" fmla="*/ 298453 w 906516"/>
                <a:gd name="connsiteY13" fmla="*/ 33723 h 517626"/>
                <a:gd name="connsiteX14" fmla="*/ 298452 w 906516"/>
                <a:gd name="connsiteY14" fmla="*/ 66897 h 517626"/>
                <a:gd name="connsiteX15" fmla="*/ 300202 w 906516"/>
                <a:gd name="connsiteY15" fmla="*/ 64806 h 517626"/>
                <a:gd name="connsiteX16" fmla="*/ 389517 w 906516"/>
                <a:gd name="connsiteY16" fmla="*/ 159785 h 517626"/>
                <a:gd name="connsiteX17" fmla="*/ 389517 w 906516"/>
                <a:gd name="connsiteY17" fmla="*/ 159786 h 517626"/>
                <a:gd name="connsiteX18" fmla="*/ 693880 w 906516"/>
                <a:gd name="connsiteY18" fmla="*/ 14725 h 517626"/>
                <a:gd name="connsiteX19" fmla="*/ 750926 w 906516"/>
                <a:gd name="connsiteY19" fmla="*/ 175 h 517626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298452 w 906516"/>
                <a:gd name="connsiteY14" fmla="*/ 66897 h 495971"/>
                <a:gd name="connsiteX15" fmla="*/ 300202 w 906516"/>
                <a:gd name="connsiteY15" fmla="*/ 64806 h 495971"/>
                <a:gd name="connsiteX16" fmla="*/ 389517 w 906516"/>
                <a:gd name="connsiteY16" fmla="*/ 159785 h 495971"/>
                <a:gd name="connsiteX17" fmla="*/ 389517 w 906516"/>
                <a:gd name="connsiteY17" fmla="*/ 159786 h 495971"/>
                <a:gd name="connsiteX18" fmla="*/ 693880 w 906516"/>
                <a:gd name="connsiteY18" fmla="*/ 14725 h 495971"/>
                <a:gd name="connsiteX19" fmla="*/ 750926 w 906516"/>
                <a:gd name="connsiteY19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298452 w 906516"/>
                <a:gd name="connsiteY14" fmla="*/ 66897 h 495971"/>
                <a:gd name="connsiteX15" fmla="*/ 300202 w 906516"/>
                <a:gd name="connsiteY15" fmla="*/ 64806 h 495971"/>
                <a:gd name="connsiteX16" fmla="*/ 389517 w 906516"/>
                <a:gd name="connsiteY16" fmla="*/ 159785 h 495971"/>
                <a:gd name="connsiteX17" fmla="*/ 389517 w 906516"/>
                <a:gd name="connsiteY17" fmla="*/ 159786 h 495971"/>
                <a:gd name="connsiteX18" fmla="*/ 693880 w 906516"/>
                <a:gd name="connsiteY18" fmla="*/ 14725 h 495971"/>
                <a:gd name="connsiteX19" fmla="*/ 750926 w 906516"/>
                <a:gd name="connsiteY19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83821 w 906516"/>
                <a:gd name="connsiteY7" fmla="*/ 27770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300202 w 906516"/>
                <a:gd name="connsiteY14" fmla="*/ 64806 h 495971"/>
                <a:gd name="connsiteX15" fmla="*/ 389517 w 906516"/>
                <a:gd name="connsiteY15" fmla="*/ 159785 h 495971"/>
                <a:gd name="connsiteX16" fmla="*/ 389517 w 906516"/>
                <a:gd name="connsiteY16" fmla="*/ 159786 h 495971"/>
                <a:gd name="connsiteX17" fmla="*/ 693880 w 906516"/>
                <a:gd name="connsiteY17" fmla="*/ 14725 h 495971"/>
                <a:gd name="connsiteX18" fmla="*/ 750926 w 906516"/>
                <a:gd name="connsiteY18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181452 w 906516"/>
                <a:gd name="connsiteY7" fmla="*/ 258651 h 495971"/>
                <a:gd name="connsiteX8" fmla="*/ 77566 w 906516"/>
                <a:gd name="connsiteY8" fmla="*/ 276438 h 495971"/>
                <a:gd name="connsiteX9" fmla="*/ 0 w 906516"/>
                <a:gd name="connsiteY9" fmla="*/ 159418 h 495971"/>
                <a:gd name="connsiteX10" fmla="*/ 127001 w 906516"/>
                <a:gd name="connsiteY10" fmla="*/ 32418 h 495971"/>
                <a:gd name="connsiteX11" fmla="*/ 254003 w 906516"/>
                <a:gd name="connsiteY11" fmla="*/ 32419 h 495971"/>
                <a:gd name="connsiteX12" fmla="*/ 254002 w 906516"/>
                <a:gd name="connsiteY12" fmla="*/ 33723 h 495971"/>
                <a:gd name="connsiteX13" fmla="*/ 298453 w 906516"/>
                <a:gd name="connsiteY13" fmla="*/ 33723 h 495971"/>
                <a:gd name="connsiteX14" fmla="*/ 300202 w 906516"/>
                <a:gd name="connsiteY14" fmla="*/ 64806 h 495971"/>
                <a:gd name="connsiteX15" fmla="*/ 389517 w 906516"/>
                <a:gd name="connsiteY15" fmla="*/ 159785 h 495971"/>
                <a:gd name="connsiteX16" fmla="*/ 389517 w 906516"/>
                <a:gd name="connsiteY16" fmla="*/ 159786 h 495971"/>
                <a:gd name="connsiteX17" fmla="*/ 693880 w 906516"/>
                <a:gd name="connsiteY17" fmla="*/ 14725 h 495971"/>
                <a:gd name="connsiteX18" fmla="*/ 750926 w 906516"/>
                <a:gd name="connsiteY18" fmla="*/ 175 h 495971"/>
                <a:gd name="connsiteX0" fmla="*/ 750926 w 906516"/>
                <a:gd name="connsiteY0" fmla="*/ 175 h 495971"/>
                <a:gd name="connsiteX1" fmla="*/ 891791 w 906516"/>
                <a:gd name="connsiteY1" fmla="*/ 83945 h 495971"/>
                <a:gd name="connsiteX2" fmla="*/ 822571 w 906516"/>
                <a:gd name="connsiteY2" fmla="*/ 281857 h 495971"/>
                <a:gd name="connsiteX3" fmla="*/ 378125 w 906516"/>
                <a:gd name="connsiteY3" fmla="*/ 495971 h 495971"/>
                <a:gd name="connsiteX4" fmla="*/ 171450 w 906516"/>
                <a:gd name="connsiteY4" fmla="*/ 495969 h 495971"/>
                <a:gd name="connsiteX5" fmla="*/ 44450 w 906516"/>
                <a:gd name="connsiteY5" fmla="*/ 368969 h 495971"/>
                <a:gd name="connsiteX6" fmla="*/ 81648 w 906516"/>
                <a:gd name="connsiteY6" fmla="*/ 279167 h 495971"/>
                <a:gd name="connsiteX7" fmla="*/ 77566 w 906516"/>
                <a:gd name="connsiteY7" fmla="*/ 276438 h 495971"/>
                <a:gd name="connsiteX8" fmla="*/ 0 w 906516"/>
                <a:gd name="connsiteY8" fmla="*/ 159418 h 495971"/>
                <a:gd name="connsiteX9" fmla="*/ 127001 w 906516"/>
                <a:gd name="connsiteY9" fmla="*/ 32418 h 495971"/>
                <a:gd name="connsiteX10" fmla="*/ 254003 w 906516"/>
                <a:gd name="connsiteY10" fmla="*/ 32419 h 495971"/>
                <a:gd name="connsiteX11" fmla="*/ 254002 w 906516"/>
                <a:gd name="connsiteY11" fmla="*/ 33723 h 495971"/>
                <a:gd name="connsiteX12" fmla="*/ 298453 w 906516"/>
                <a:gd name="connsiteY12" fmla="*/ 33723 h 495971"/>
                <a:gd name="connsiteX13" fmla="*/ 300202 w 906516"/>
                <a:gd name="connsiteY13" fmla="*/ 64806 h 495971"/>
                <a:gd name="connsiteX14" fmla="*/ 389517 w 906516"/>
                <a:gd name="connsiteY14" fmla="*/ 159785 h 495971"/>
                <a:gd name="connsiteX15" fmla="*/ 389517 w 906516"/>
                <a:gd name="connsiteY15" fmla="*/ 159786 h 495971"/>
                <a:gd name="connsiteX16" fmla="*/ 693880 w 906516"/>
                <a:gd name="connsiteY16" fmla="*/ 14725 h 495971"/>
                <a:gd name="connsiteX17" fmla="*/ 750926 w 906516"/>
                <a:gd name="connsiteY17" fmla="*/ 175 h 4959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906516" h="495971">
                  <a:moveTo>
                    <a:pt x="750926" y="175"/>
                  </a:moveTo>
                  <a:cubicBezTo>
                    <a:pt x="808633" y="-2643"/>
                    <a:pt x="865138" y="28621"/>
                    <a:pt x="891791" y="83945"/>
                  </a:cubicBezTo>
                  <a:cubicBezTo>
                    <a:pt x="927328" y="157711"/>
                    <a:pt x="896337" y="246320"/>
                    <a:pt x="822571" y="281857"/>
                  </a:cubicBezTo>
                  <a:lnTo>
                    <a:pt x="378125" y="495971"/>
                  </a:lnTo>
                  <a:lnTo>
                    <a:pt x="171450" y="495969"/>
                  </a:lnTo>
                  <a:cubicBezTo>
                    <a:pt x="101310" y="495969"/>
                    <a:pt x="44450" y="439109"/>
                    <a:pt x="44450" y="368969"/>
                  </a:cubicBezTo>
                  <a:cubicBezTo>
                    <a:pt x="44450" y="333899"/>
                    <a:pt x="58665" y="302149"/>
                    <a:pt x="81648" y="279167"/>
                  </a:cubicBezTo>
                  <a:lnTo>
                    <a:pt x="77566" y="276438"/>
                  </a:lnTo>
                  <a:cubicBezTo>
                    <a:pt x="31984" y="257159"/>
                    <a:pt x="0" y="212024"/>
                    <a:pt x="0" y="159418"/>
                  </a:cubicBezTo>
                  <a:cubicBezTo>
                    <a:pt x="1" y="89279"/>
                    <a:pt x="56860" y="32418"/>
                    <a:pt x="127001" y="32418"/>
                  </a:cubicBezTo>
                  <a:lnTo>
                    <a:pt x="254003" y="32419"/>
                  </a:lnTo>
                  <a:cubicBezTo>
                    <a:pt x="254003" y="32854"/>
                    <a:pt x="254002" y="33288"/>
                    <a:pt x="254002" y="33723"/>
                  </a:cubicBezTo>
                  <a:lnTo>
                    <a:pt x="298453" y="33723"/>
                  </a:lnTo>
                  <a:cubicBezTo>
                    <a:pt x="306153" y="38904"/>
                    <a:pt x="285025" y="43796"/>
                    <a:pt x="300202" y="64806"/>
                  </a:cubicBezTo>
                  <a:cubicBezTo>
                    <a:pt x="299489" y="120906"/>
                    <a:pt x="333479" y="157052"/>
                    <a:pt x="389517" y="159785"/>
                  </a:cubicBezTo>
                  <a:lnTo>
                    <a:pt x="389517" y="159786"/>
                  </a:lnTo>
                  <a:lnTo>
                    <a:pt x="693880" y="14725"/>
                  </a:lnTo>
                  <a:cubicBezTo>
                    <a:pt x="712321" y="5841"/>
                    <a:pt x="731691" y="1115"/>
                    <a:pt x="750926" y="175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875" name="グループ化 874">
              <a:extLst>
                <a:ext uri="{FF2B5EF4-FFF2-40B4-BE49-F238E27FC236}">
                  <a16:creationId xmlns:a16="http://schemas.microsoft.com/office/drawing/2014/main" id="{0C366263-7892-4C49-8779-53F5550BB82C}"/>
                </a:ext>
              </a:extLst>
            </p:cNvPr>
            <p:cNvGrpSpPr/>
            <p:nvPr/>
          </p:nvGrpSpPr>
          <p:grpSpPr>
            <a:xfrm rot="10800000">
              <a:off x="1085624" y="1583942"/>
              <a:ext cx="2701516" cy="2629918"/>
              <a:chOff x="1271306" y="4911396"/>
              <a:chExt cx="2133600" cy="1605106"/>
            </a:xfrm>
          </p:grpSpPr>
          <p:sp>
            <p:nvSpPr>
              <p:cNvPr id="881" name="楕円 880">
                <a:extLst>
                  <a:ext uri="{FF2B5EF4-FFF2-40B4-BE49-F238E27FC236}">
                    <a16:creationId xmlns:a16="http://schemas.microsoft.com/office/drawing/2014/main" id="{34E2FAAD-7BCF-4892-A752-2F3FA1D1719A}"/>
                  </a:ext>
                </a:extLst>
              </p:cNvPr>
              <p:cNvSpPr/>
              <p:nvPr/>
            </p:nvSpPr>
            <p:spPr>
              <a:xfrm>
                <a:off x="1271306" y="4911396"/>
                <a:ext cx="2133600" cy="1605106"/>
              </a:xfrm>
              <a:prstGeom prst="ellipse">
                <a:avLst/>
              </a:prstGeom>
              <a:gradFill>
                <a:gsLst>
                  <a:gs pos="39000">
                    <a:sysClr val="window" lastClr="FFFFFF"/>
                  </a:gs>
                  <a:gs pos="86000">
                    <a:srgbClr val="5B9BD5">
                      <a:lumMod val="20000"/>
                      <a:lumOff val="80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82" name="フリーフォーム: 図形 881">
                <a:extLst>
                  <a:ext uri="{FF2B5EF4-FFF2-40B4-BE49-F238E27FC236}">
                    <a16:creationId xmlns:a16="http://schemas.microsoft.com/office/drawing/2014/main" id="{EE208E5A-8B68-442D-AD60-3A7C2D21EDA8}"/>
                  </a:ext>
                </a:extLst>
              </p:cNvPr>
              <p:cNvSpPr/>
              <p:nvPr/>
            </p:nvSpPr>
            <p:spPr>
              <a:xfrm>
                <a:off x="1294178" y="5686425"/>
                <a:ext cx="2087197" cy="809130"/>
              </a:xfrm>
              <a:custGeom>
                <a:avLst/>
                <a:gdLst>
                  <a:gd name="connsiteX0" fmla="*/ 959 w 2133600"/>
                  <a:gd name="connsiteY0" fmla="*/ 0 h 816840"/>
                  <a:gd name="connsiteX1" fmla="*/ 5508 w 2133600"/>
                  <a:gd name="connsiteY1" fmla="*/ 67769 h 816840"/>
                  <a:gd name="connsiteX2" fmla="*/ 1066800 w 2133600"/>
                  <a:gd name="connsiteY2" fmla="*/ 788265 h 816840"/>
                  <a:gd name="connsiteX3" fmla="*/ 2128092 w 2133600"/>
                  <a:gd name="connsiteY3" fmla="*/ 67769 h 816840"/>
                  <a:gd name="connsiteX4" fmla="*/ 2132641 w 2133600"/>
                  <a:gd name="connsiteY4" fmla="*/ 0 h 816840"/>
                  <a:gd name="connsiteX5" fmla="*/ 2133600 w 2133600"/>
                  <a:gd name="connsiteY5" fmla="*/ 14287 h 816840"/>
                  <a:gd name="connsiteX6" fmla="*/ 1066800 w 2133600"/>
                  <a:gd name="connsiteY6" fmla="*/ 816840 h 816840"/>
                  <a:gd name="connsiteX7" fmla="*/ 0 w 2133600"/>
                  <a:gd name="connsiteY7" fmla="*/ 14287 h 8168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133600" h="816840">
                    <a:moveTo>
                      <a:pt x="959" y="0"/>
                    </a:moveTo>
                    <a:lnTo>
                      <a:pt x="5508" y="67769"/>
                    </a:lnTo>
                    <a:cubicBezTo>
                      <a:pt x="60139" y="472461"/>
                      <a:pt x="514447" y="788265"/>
                      <a:pt x="1066800" y="788265"/>
                    </a:cubicBezTo>
                    <a:cubicBezTo>
                      <a:pt x="1619154" y="788265"/>
                      <a:pt x="2073462" y="472461"/>
                      <a:pt x="2128092" y="67769"/>
                    </a:cubicBezTo>
                    <a:lnTo>
                      <a:pt x="2132641" y="0"/>
                    </a:lnTo>
                    <a:lnTo>
                      <a:pt x="2133600" y="14287"/>
                    </a:lnTo>
                    <a:cubicBezTo>
                      <a:pt x="2133600" y="457525"/>
                      <a:pt x="1655977" y="816840"/>
                      <a:pt x="1066800" y="816840"/>
                    </a:cubicBezTo>
                    <a:cubicBezTo>
                      <a:pt x="477623" y="816840"/>
                      <a:pt x="0" y="457525"/>
                      <a:pt x="0" y="14287"/>
                    </a:cubicBezTo>
                    <a:close/>
                  </a:path>
                </a:pathLst>
              </a:custGeom>
              <a:solidFill>
                <a:sysClr val="window" lastClr="FFFFFF">
                  <a:alpha val="50000"/>
                </a:sysClr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876" name="四角形: 上の 2 つの角を丸める 875">
              <a:extLst>
                <a:ext uri="{FF2B5EF4-FFF2-40B4-BE49-F238E27FC236}">
                  <a16:creationId xmlns:a16="http://schemas.microsoft.com/office/drawing/2014/main" id="{524BDA0A-FF5F-4FC8-AD1A-E6FC5A565C9F}"/>
                </a:ext>
              </a:extLst>
            </p:cNvPr>
            <p:cNvSpPr/>
            <p:nvPr/>
          </p:nvSpPr>
          <p:spPr>
            <a:xfrm>
              <a:off x="1353999" y="3769342"/>
              <a:ext cx="174408" cy="25973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77" name="円: 塗りつぶしなし 876">
              <a:extLst>
                <a:ext uri="{FF2B5EF4-FFF2-40B4-BE49-F238E27FC236}">
                  <a16:creationId xmlns:a16="http://schemas.microsoft.com/office/drawing/2014/main" id="{3F6D3301-55C7-429D-A9CA-1315EA07A862}"/>
                </a:ext>
              </a:extLst>
            </p:cNvPr>
            <p:cNvSpPr/>
            <p:nvPr/>
          </p:nvSpPr>
          <p:spPr>
            <a:xfrm>
              <a:off x="1156944" y="1644506"/>
              <a:ext cx="2557805" cy="2514942"/>
            </a:xfrm>
            <a:prstGeom prst="donut">
              <a:avLst>
                <a:gd name="adj" fmla="val 5928"/>
              </a:avLst>
            </a:prstGeom>
            <a:pattFill prst="shingle">
              <a:fgClr>
                <a:srgbClr val="4472C4"/>
              </a:fgClr>
              <a:bgClr>
                <a:srgbClr val="002060"/>
              </a:bgClr>
            </a:pattFill>
            <a:ln w="1905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78" name="四角形: 上の 2 つの角を丸める 877">
              <a:extLst>
                <a:ext uri="{FF2B5EF4-FFF2-40B4-BE49-F238E27FC236}">
                  <a16:creationId xmlns:a16="http://schemas.microsoft.com/office/drawing/2014/main" id="{1D25CC13-8F7A-4CD3-8180-D9160E8FE8E2}"/>
                </a:ext>
              </a:extLst>
            </p:cNvPr>
            <p:cNvSpPr/>
            <p:nvPr/>
          </p:nvSpPr>
          <p:spPr>
            <a:xfrm flipH="1">
              <a:off x="3294455" y="3769342"/>
              <a:ext cx="174408" cy="25973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79" name="円: 塗りつぶしなし 878">
              <a:extLst>
                <a:ext uri="{FF2B5EF4-FFF2-40B4-BE49-F238E27FC236}">
                  <a16:creationId xmlns:a16="http://schemas.microsoft.com/office/drawing/2014/main" id="{994AA4A1-1761-4DD9-AFF9-6D72B38938A1}"/>
                </a:ext>
              </a:extLst>
            </p:cNvPr>
            <p:cNvSpPr/>
            <p:nvPr/>
          </p:nvSpPr>
          <p:spPr>
            <a:xfrm>
              <a:off x="1301226" y="1788019"/>
              <a:ext cx="2265888" cy="2227916"/>
            </a:xfrm>
            <a:prstGeom prst="donut">
              <a:avLst>
                <a:gd name="adj" fmla="val 4218"/>
              </a:avLst>
            </a:prstGeom>
            <a:pattFill prst="shingle">
              <a:fgClr>
                <a:srgbClr val="FFC000">
                  <a:lumMod val="60000"/>
                  <a:lumOff val="40000"/>
                </a:srgbClr>
              </a:fgClr>
              <a:bgClr>
                <a:srgbClr val="C00000"/>
              </a:bgClr>
            </a:pattFill>
            <a:ln w="1905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80" name="円: 塗りつぶしなし 879">
              <a:extLst>
                <a:ext uri="{FF2B5EF4-FFF2-40B4-BE49-F238E27FC236}">
                  <a16:creationId xmlns:a16="http://schemas.microsoft.com/office/drawing/2014/main" id="{FFBC620E-EF42-4B62-8CEE-52715E687396}"/>
                </a:ext>
              </a:extLst>
            </p:cNvPr>
            <p:cNvSpPr/>
            <p:nvPr/>
          </p:nvSpPr>
          <p:spPr>
            <a:xfrm>
              <a:off x="1512231" y="1995488"/>
              <a:ext cx="1843878" cy="1812978"/>
            </a:xfrm>
            <a:prstGeom prst="donut">
              <a:avLst>
                <a:gd name="adj" fmla="val 2967"/>
              </a:avLst>
            </a:prstGeom>
            <a:pattFill prst="shingle">
              <a:fgClr>
                <a:srgbClr val="4472C4"/>
              </a:fgClr>
              <a:bgClr>
                <a:srgbClr val="002060"/>
              </a:bgClr>
            </a:pattFill>
            <a:ln w="1905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883" name="グループ化 882">
            <a:extLst>
              <a:ext uri="{FF2B5EF4-FFF2-40B4-BE49-F238E27FC236}">
                <a16:creationId xmlns:a16="http://schemas.microsoft.com/office/drawing/2014/main" id="{B8742DE0-D768-462E-885A-F21EC62980D5}"/>
              </a:ext>
            </a:extLst>
          </p:cNvPr>
          <p:cNvGrpSpPr/>
          <p:nvPr/>
        </p:nvGrpSpPr>
        <p:grpSpPr>
          <a:xfrm>
            <a:off x="775955" y="4273119"/>
            <a:ext cx="2486690" cy="1677672"/>
            <a:chOff x="1302918" y="2136893"/>
            <a:chExt cx="3026292" cy="2041720"/>
          </a:xfrm>
        </p:grpSpPr>
        <p:grpSp>
          <p:nvGrpSpPr>
            <p:cNvPr id="884" name="グループ化 883">
              <a:extLst>
                <a:ext uri="{FF2B5EF4-FFF2-40B4-BE49-F238E27FC236}">
                  <a16:creationId xmlns:a16="http://schemas.microsoft.com/office/drawing/2014/main" id="{C8B83A1B-FC1B-47FC-AB22-DEB999F76B96}"/>
                </a:ext>
              </a:extLst>
            </p:cNvPr>
            <p:cNvGrpSpPr/>
            <p:nvPr/>
          </p:nvGrpSpPr>
          <p:grpSpPr>
            <a:xfrm rot="21443848">
              <a:off x="1317206" y="2300308"/>
              <a:ext cx="2946202" cy="1878305"/>
              <a:chOff x="1317206" y="2300308"/>
              <a:chExt cx="2946202" cy="1878305"/>
            </a:xfrm>
          </p:grpSpPr>
          <p:sp>
            <p:nvSpPr>
              <p:cNvPr id="894" name="フリーフォーム: 図形 893">
                <a:extLst>
                  <a:ext uri="{FF2B5EF4-FFF2-40B4-BE49-F238E27FC236}">
                    <a16:creationId xmlns:a16="http://schemas.microsoft.com/office/drawing/2014/main" id="{F869A5C3-7C95-45F2-9671-02FEEF7561A3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85000"/>
                    <a:lumOff val="15000"/>
                  </a:sysClr>
                </a:fgClr>
                <a:bgClr>
                  <a:srgbClr val="70AD47">
                    <a:lumMod val="50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95" name="フリーフォーム: 図形 894">
                <a:extLst>
                  <a:ext uri="{FF2B5EF4-FFF2-40B4-BE49-F238E27FC236}">
                    <a16:creationId xmlns:a16="http://schemas.microsoft.com/office/drawing/2014/main" id="{3EB68A9F-F971-4D81-9F6B-AA5FED458945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ysClr val="window" lastClr="FFFFFF">
                      <a:alpha val="10000"/>
                    </a:sysClr>
                  </a:gs>
                  <a:gs pos="70000">
                    <a:sysClr val="windowText" lastClr="000000">
                      <a:alpha val="60000"/>
                    </a:sysClr>
                  </a:gs>
                </a:gsLst>
                <a:lin ang="18900000" scaled="1"/>
                <a:tileRect/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885" name="グループ化 884">
              <a:extLst>
                <a:ext uri="{FF2B5EF4-FFF2-40B4-BE49-F238E27FC236}">
                  <a16:creationId xmlns:a16="http://schemas.microsoft.com/office/drawing/2014/main" id="{F4A254EB-666D-4BFD-B1CB-6A48E2406213}"/>
                </a:ext>
              </a:extLst>
            </p:cNvPr>
            <p:cNvGrpSpPr/>
            <p:nvPr/>
          </p:nvGrpSpPr>
          <p:grpSpPr>
            <a:xfrm>
              <a:off x="1302918" y="2251531"/>
              <a:ext cx="2946202" cy="1878305"/>
              <a:chOff x="1317206" y="2300308"/>
              <a:chExt cx="2946202" cy="1878305"/>
            </a:xfrm>
          </p:grpSpPr>
          <p:sp>
            <p:nvSpPr>
              <p:cNvPr id="892" name="フリーフォーム: 図形 891">
                <a:extLst>
                  <a:ext uri="{FF2B5EF4-FFF2-40B4-BE49-F238E27FC236}">
                    <a16:creationId xmlns:a16="http://schemas.microsoft.com/office/drawing/2014/main" id="{0C2EB652-FBD8-4763-BED1-F7892596F180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85000"/>
                    <a:lumOff val="15000"/>
                  </a:sysClr>
                </a:fgClr>
                <a:bgClr>
                  <a:srgbClr val="70AD47">
                    <a:lumMod val="50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93" name="フリーフォーム: 図形 892">
                <a:extLst>
                  <a:ext uri="{FF2B5EF4-FFF2-40B4-BE49-F238E27FC236}">
                    <a16:creationId xmlns:a16="http://schemas.microsoft.com/office/drawing/2014/main" id="{770F16D1-7E23-45EE-9AF3-85827DBE1475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ysClr val="window" lastClr="FFFFFF">
                      <a:alpha val="10000"/>
                    </a:sysClr>
                  </a:gs>
                  <a:gs pos="70000">
                    <a:sysClr val="windowText" lastClr="000000">
                      <a:alpha val="60000"/>
                    </a:sysClr>
                  </a:gs>
                </a:gsLst>
                <a:lin ang="18900000" scaled="1"/>
                <a:tileRect/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886" name="グループ化 885">
              <a:extLst>
                <a:ext uri="{FF2B5EF4-FFF2-40B4-BE49-F238E27FC236}">
                  <a16:creationId xmlns:a16="http://schemas.microsoft.com/office/drawing/2014/main" id="{7809E23F-2FB2-4F70-9F44-0775AE41E9E8}"/>
                </a:ext>
              </a:extLst>
            </p:cNvPr>
            <p:cNvGrpSpPr/>
            <p:nvPr/>
          </p:nvGrpSpPr>
          <p:grpSpPr>
            <a:xfrm rot="219604">
              <a:off x="1314118" y="2194512"/>
              <a:ext cx="2946202" cy="1878305"/>
              <a:chOff x="1317206" y="2300308"/>
              <a:chExt cx="2946202" cy="1878305"/>
            </a:xfrm>
          </p:grpSpPr>
          <p:sp>
            <p:nvSpPr>
              <p:cNvPr id="890" name="フリーフォーム: 図形 889">
                <a:extLst>
                  <a:ext uri="{FF2B5EF4-FFF2-40B4-BE49-F238E27FC236}">
                    <a16:creationId xmlns:a16="http://schemas.microsoft.com/office/drawing/2014/main" id="{D07DDB3C-E1D8-469C-A340-AD1E03F3A383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85000"/>
                    <a:lumOff val="15000"/>
                  </a:sysClr>
                </a:fgClr>
                <a:bgClr>
                  <a:srgbClr val="70AD47">
                    <a:lumMod val="50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91" name="フリーフォーム: 図形 890">
                <a:extLst>
                  <a:ext uri="{FF2B5EF4-FFF2-40B4-BE49-F238E27FC236}">
                    <a16:creationId xmlns:a16="http://schemas.microsoft.com/office/drawing/2014/main" id="{F9A32C4B-77A7-4DD9-AC6A-2874E123E8E8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ysClr val="window" lastClr="FFFFFF">
                      <a:alpha val="10000"/>
                    </a:sysClr>
                  </a:gs>
                  <a:gs pos="70000">
                    <a:sysClr val="windowText" lastClr="000000">
                      <a:alpha val="60000"/>
                    </a:sysClr>
                  </a:gs>
                </a:gsLst>
                <a:lin ang="18900000" scaled="1"/>
                <a:tileRect/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887" name="グループ化 886">
              <a:extLst>
                <a:ext uri="{FF2B5EF4-FFF2-40B4-BE49-F238E27FC236}">
                  <a16:creationId xmlns:a16="http://schemas.microsoft.com/office/drawing/2014/main" id="{70CE60C2-3C02-443F-9492-E00ECF403095}"/>
                </a:ext>
              </a:extLst>
            </p:cNvPr>
            <p:cNvGrpSpPr/>
            <p:nvPr/>
          </p:nvGrpSpPr>
          <p:grpSpPr>
            <a:xfrm rot="475275">
              <a:off x="1383008" y="2136893"/>
              <a:ext cx="2946202" cy="1878305"/>
              <a:chOff x="1317206" y="2300308"/>
              <a:chExt cx="2946202" cy="1878305"/>
            </a:xfrm>
          </p:grpSpPr>
          <p:sp>
            <p:nvSpPr>
              <p:cNvPr id="888" name="フリーフォーム: 図形 887">
                <a:extLst>
                  <a:ext uri="{FF2B5EF4-FFF2-40B4-BE49-F238E27FC236}">
                    <a16:creationId xmlns:a16="http://schemas.microsoft.com/office/drawing/2014/main" id="{601C1FC3-4E1A-4CD8-BE9C-CAEDF5E856CA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85000"/>
                    <a:lumOff val="15000"/>
                  </a:sysClr>
                </a:fgClr>
                <a:bgClr>
                  <a:srgbClr val="70AD47">
                    <a:lumMod val="50000"/>
                  </a:srgb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89" name="フリーフォーム: 図形 888">
                <a:extLst>
                  <a:ext uri="{FF2B5EF4-FFF2-40B4-BE49-F238E27FC236}">
                    <a16:creationId xmlns:a16="http://schemas.microsoft.com/office/drawing/2014/main" id="{AF2B74F5-EC35-4B19-911D-0AD80477CD4B}"/>
                  </a:ext>
                </a:extLst>
              </p:cNvPr>
              <p:cNvSpPr/>
              <p:nvPr/>
            </p:nvSpPr>
            <p:spPr>
              <a:xfrm>
                <a:off x="1317206" y="2300308"/>
                <a:ext cx="2946202" cy="1878305"/>
              </a:xfrm>
              <a:custGeom>
                <a:avLst/>
                <a:gdLst>
                  <a:gd name="connsiteX0" fmla="*/ 1518849 w 2946202"/>
                  <a:gd name="connsiteY0" fmla="*/ 0 h 2946203"/>
                  <a:gd name="connsiteX1" fmla="*/ 2946202 w 2946202"/>
                  <a:gd name="connsiteY1" fmla="*/ 1427354 h 2946203"/>
                  <a:gd name="connsiteX2" fmla="*/ 1427353 w 2946202"/>
                  <a:gd name="connsiteY2" fmla="*/ 2946203 h 2946203"/>
                  <a:gd name="connsiteX3" fmla="*/ 0 w 2946202"/>
                  <a:gd name="connsiteY3" fmla="*/ 1518850 h 2946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46202" h="2946203">
                    <a:moveTo>
                      <a:pt x="1518849" y="0"/>
                    </a:moveTo>
                    <a:lnTo>
                      <a:pt x="2946202" y="1427354"/>
                    </a:lnTo>
                    <a:lnTo>
                      <a:pt x="1427353" y="2946203"/>
                    </a:lnTo>
                    <a:lnTo>
                      <a:pt x="0" y="151885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ysClr val="window" lastClr="FFFFFF">
                      <a:alpha val="10000"/>
                    </a:sysClr>
                  </a:gs>
                  <a:gs pos="70000">
                    <a:sysClr val="windowText" lastClr="000000">
                      <a:alpha val="60000"/>
                    </a:sysClr>
                  </a:gs>
                </a:gsLst>
                <a:lin ang="18900000" scaled="1"/>
                <a:tileRect/>
              </a:gra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1607571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78</Words>
  <Application>Microsoft Office PowerPoint</Application>
  <PresentationFormat>A4 210 x 297 mm</PresentationFormat>
  <Paragraphs>30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pptxg18_佐賀県をイメージするイラスト</dc:title>
  <dc:subject>pptxg18_佐賀県をイメージするイラスト</dc:subject>
  <dc:creator>でじけろお</dc:creator>
  <cp:keywords/>
  <cp:lastModifiedBy/>
  <cp:revision>1</cp:revision>
  <dcterms:created xsi:type="dcterms:W3CDTF">2012-07-20T04:40:05Z</dcterms:created>
  <dcterms:modified xsi:type="dcterms:W3CDTF">2021-02-15T05:12:29Z</dcterms:modified>
  <cp:category/>
  <cp:version>1</cp:version>
</cp:coreProperties>
</file>

<file path=docProps/thumbnail.jpeg>
</file>